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9"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61BEF0D-F0BB-DE4B-95CE-6DB70DBA9567}" type="datetimeFigureOut">
              <a:rPr lang="en-US" smtClean="0"/>
              <a:pPr/>
              <a:t>12/12/2019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57F1E4F-1CFF-5643-939E-217C01CDF565}"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98372448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4357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59856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62989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B61BEF0D-F0BB-DE4B-95CE-6DB70DBA9567}" type="datetimeFigureOut">
              <a:rPr lang="en-US" smtClean="0"/>
              <a:pPr/>
              <a:t>12/12/2019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3010984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8275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9392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3550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18548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61BEF0D-F0BB-DE4B-95CE-6DB70DBA9567}" type="datetimeFigureOut">
              <a:rPr lang="en-US" smtClean="0"/>
              <a:pPr/>
              <a:t>12/12/2019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77745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61BEF0D-F0BB-DE4B-95CE-6DB70DBA9567}" type="datetimeFigureOut">
              <a:rPr lang="en-US" smtClean="0"/>
              <a:pPr/>
              <a:t>12/12/2019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25857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61BEF0D-F0BB-DE4B-95CE-6DB70DBA9567}" type="datetimeFigureOut">
              <a:rPr lang="en-US" smtClean="0"/>
              <a:pPr/>
              <a:t>12/12/2019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57F1E4F-1CFF-5643-939E-217C01CDF565}"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0202831"/>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Bethlehem</a:t>
            </a:r>
            <a:endParaRPr lang="en-US" dirty="0"/>
          </a:p>
        </p:txBody>
      </p:sp>
      <p:sp>
        <p:nvSpPr>
          <p:cNvPr id="3" name="Subtitle 2"/>
          <p:cNvSpPr>
            <a:spLocks noGrp="1"/>
          </p:cNvSpPr>
          <p:nvPr>
            <p:ph type="subTitle" idx="1"/>
          </p:nvPr>
        </p:nvSpPr>
        <p:spPr/>
        <p:txBody>
          <a:bodyPr>
            <a:normAutofit/>
          </a:bodyPr>
          <a:lstStyle/>
          <a:p>
            <a:r>
              <a:rPr lang="en-US" sz="4800" dirty="0" smtClean="0"/>
              <a:t>Micah 5:1-5a</a:t>
            </a:r>
            <a:endParaRPr lang="en-US" sz="4800" dirty="0"/>
          </a:p>
        </p:txBody>
      </p:sp>
    </p:spTree>
    <p:extLst>
      <p:ext uri="{BB962C8B-B14F-4D97-AF65-F5344CB8AC3E}">
        <p14:creationId xmlns:p14="http://schemas.microsoft.com/office/powerpoint/2010/main" val="1235344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Bethlehem</a:t>
            </a:r>
            <a:endParaRPr lang="en-US" sz="6000" dirty="0"/>
          </a:p>
        </p:txBody>
      </p:sp>
      <p:sp>
        <p:nvSpPr>
          <p:cNvPr id="3" name="Content Placeholder 2"/>
          <p:cNvSpPr>
            <a:spLocks noGrp="1"/>
          </p:cNvSpPr>
          <p:nvPr>
            <p:ph idx="1"/>
          </p:nvPr>
        </p:nvSpPr>
        <p:spPr/>
        <p:txBody>
          <a:bodyPr>
            <a:normAutofit/>
          </a:bodyPr>
          <a:lstStyle/>
          <a:p>
            <a:r>
              <a:rPr lang="en-US" sz="4400" dirty="0" smtClean="0"/>
              <a:t>2 </a:t>
            </a:r>
            <a:r>
              <a:rPr lang="en-US" sz="4400" dirty="0" err="1" smtClean="0"/>
              <a:t>Bethlehems</a:t>
            </a:r>
            <a:r>
              <a:rPr lang="en-US" sz="4400" dirty="0" smtClean="0"/>
              <a:t> in the Bible</a:t>
            </a:r>
          </a:p>
          <a:p>
            <a:r>
              <a:rPr lang="en-US" sz="4400" dirty="0" smtClean="0"/>
              <a:t>Bethlehem means “House of Bread”</a:t>
            </a:r>
          </a:p>
          <a:p>
            <a:r>
              <a:rPr lang="en-US" sz="4400" dirty="0" smtClean="0"/>
              <a:t>Bethlehem </a:t>
            </a:r>
            <a:r>
              <a:rPr lang="en-US" sz="4400" dirty="0" err="1" smtClean="0"/>
              <a:t>Ephrathah</a:t>
            </a:r>
            <a:r>
              <a:rPr lang="en-US" sz="4400" dirty="0" smtClean="0"/>
              <a:t> – </a:t>
            </a:r>
            <a:r>
              <a:rPr lang="en-US" sz="4400" dirty="0" err="1" smtClean="0"/>
              <a:t>Ephrathah</a:t>
            </a:r>
            <a:r>
              <a:rPr lang="en-US" sz="4400" dirty="0" smtClean="0"/>
              <a:t> means “fruitful”</a:t>
            </a:r>
            <a:endParaRPr lang="en-US" sz="4400" dirty="0"/>
          </a:p>
        </p:txBody>
      </p:sp>
    </p:spTree>
    <p:extLst>
      <p:ext uri="{BB962C8B-B14F-4D97-AF65-F5344CB8AC3E}">
        <p14:creationId xmlns:p14="http://schemas.microsoft.com/office/powerpoint/2010/main" val="1000524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Genesis 35:16-17</a:t>
            </a:r>
            <a:endParaRPr lang="en-US" sz="6000" dirty="0"/>
          </a:p>
        </p:txBody>
      </p:sp>
      <p:sp>
        <p:nvSpPr>
          <p:cNvPr id="3" name="Content Placeholder 2"/>
          <p:cNvSpPr>
            <a:spLocks noGrp="1"/>
          </p:cNvSpPr>
          <p:nvPr>
            <p:ph idx="1"/>
          </p:nvPr>
        </p:nvSpPr>
        <p:spPr>
          <a:xfrm>
            <a:off x="1371600" y="2285999"/>
            <a:ext cx="9601200" cy="4316931"/>
          </a:xfrm>
        </p:spPr>
        <p:txBody>
          <a:bodyPr>
            <a:noAutofit/>
          </a:bodyPr>
          <a:lstStyle/>
          <a:p>
            <a:pPr marL="0" indent="0">
              <a:buNone/>
            </a:pPr>
            <a:r>
              <a:rPr lang="en-US" sz="3600" b="1" baseline="30000" dirty="0"/>
              <a:t>16 </a:t>
            </a:r>
            <a:r>
              <a:rPr lang="en-US" sz="3600" dirty="0"/>
              <a:t>Then they moved on from Bethel. While they were still some </a:t>
            </a:r>
            <a:r>
              <a:rPr lang="en-US" sz="3600" dirty="0" smtClean="0"/>
              <a:t>distance from </a:t>
            </a:r>
            <a:r>
              <a:rPr lang="en-US" sz="3600" dirty="0" err="1" smtClean="0"/>
              <a:t>Ephrath</a:t>
            </a:r>
            <a:r>
              <a:rPr lang="en-US" sz="3600" dirty="0" smtClean="0"/>
              <a:t>, Rachel began to give birth and had great difficulty.</a:t>
            </a:r>
            <a:r>
              <a:rPr lang="en-US" sz="3600" dirty="0"/>
              <a:t> </a:t>
            </a:r>
            <a:endParaRPr lang="en-US" sz="3600" dirty="0" smtClean="0"/>
          </a:p>
          <a:p>
            <a:pPr marL="0" indent="0">
              <a:buNone/>
            </a:pPr>
            <a:r>
              <a:rPr lang="en-US" sz="3600" b="1" baseline="30000" dirty="0" smtClean="0"/>
              <a:t>17</a:t>
            </a:r>
            <a:r>
              <a:rPr lang="en-US" sz="3600" b="1" baseline="30000" dirty="0"/>
              <a:t> </a:t>
            </a:r>
            <a:r>
              <a:rPr lang="en-US" sz="3600" dirty="0"/>
              <a:t>And as she was having great difficulty in childbirth, the midwife said to her, “Don’t despair, for you have another son.”</a:t>
            </a:r>
            <a:endParaRPr lang="en-US" sz="3600" dirty="0"/>
          </a:p>
        </p:txBody>
      </p:sp>
    </p:spTree>
    <p:extLst>
      <p:ext uri="{BB962C8B-B14F-4D97-AF65-F5344CB8AC3E}">
        <p14:creationId xmlns:p14="http://schemas.microsoft.com/office/powerpoint/2010/main" val="133951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Genesis 35:18-20</a:t>
            </a:r>
            <a:endParaRPr lang="en-US" sz="6000" dirty="0"/>
          </a:p>
        </p:txBody>
      </p:sp>
      <p:sp>
        <p:nvSpPr>
          <p:cNvPr id="3" name="Content Placeholder 2"/>
          <p:cNvSpPr>
            <a:spLocks noGrp="1"/>
          </p:cNvSpPr>
          <p:nvPr>
            <p:ph idx="1"/>
          </p:nvPr>
        </p:nvSpPr>
        <p:spPr>
          <a:xfrm>
            <a:off x="1371600" y="2286000"/>
            <a:ext cx="9601200" cy="4403558"/>
          </a:xfrm>
        </p:spPr>
        <p:txBody>
          <a:bodyPr>
            <a:noAutofit/>
          </a:bodyPr>
          <a:lstStyle/>
          <a:p>
            <a:pPr marL="0" indent="0">
              <a:buNone/>
            </a:pPr>
            <a:r>
              <a:rPr lang="en-US" sz="3600" b="1" baseline="30000" dirty="0"/>
              <a:t>18 </a:t>
            </a:r>
            <a:r>
              <a:rPr lang="en-US" sz="3600" dirty="0"/>
              <a:t>As she breathed her last—for she was dying—she named her son Ben-Oni</a:t>
            </a:r>
            <a:r>
              <a:rPr lang="en-US" sz="3600" dirty="0" smtClean="0"/>
              <a:t>.</a:t>
            </a:r>
            <a:r>
              <a:rPr lang="en-US" sz="3600" dirty="0"/>
              <a:t> But his father named him Benjamin</a:t>
            </a:r>
            <a:r>
              <a:rPr lang="en-US" sz="3600" dirty="0" smtClean="0"/>
              <a:t>.</a:t>
            </a:r>
            <a:endParaRPr lang="en-US" sz="3600" dirty="0"/>
          </a:p>
          <a:p>
            <a:pPr marL="0" indent="0">
              <a:buNone/>
            </a:pPr>
            <a:r>
              <a:rPr lang="en-US" sz="3600" b="1" baseline="30000" dirty="0"/>
              <a:t>19 </a:t>
            </a:r>
            <a:r>
              <a:rPr lang="en-US" sz="3600" dirty="0"/>
              <a:t>So Rachel died and was buried on the way to </a:t>
            </a:r>
            <a:r>
              <a:rPr lang="en-US" sz="3600" dirty="0" err="1"/>
              <a:t>Ephrath</a:t>
            </a:r>
            <a:r>
              <a:rPr lang="en-US" sz="3600" dirty="0"/>
              <a:t> (that is, Bethlehem). </a:t>
            </a:r>
            <a:endParaRPr lang="en-US" sz="3600" dirty="0" smtClean="0"/>
          </a:p>
          <a:p>
            <a:pPr marL="0" indent="0">
              <a:buNone/>
            </a:pPr>
            <a:r>
              <a:rPr lang="en-US" sz="3600" b="1" baseline="30000" dirty="0" smtClean="0"/>
              <a:t>20</a:t>
            </a:r>
            <a:r>
              <a:rPr lang="en-US" sz="3600" b="1" baseline="30000" dirty="0"/>
              <a:t> </a:t>
            </a:r>
            <a:r>
              <a:rPr lang="en-US" sz="3600" dirty="0"/>
              <a:t>Over her tomb Jacob set up a pillar, and to this day that pillar marks Rachel’s tomb.</a:t>
            </a:r>
          </a:p>
          <a:p>
            <a:endParaRPr lang="en-US" sz="3600" dirty="0"/>
          </a:p>
        </p:txBody>
      </p:sp>
    </p:spTree>
    <p:extLst>
      <p:ext uri="{BB962C8B-B14F-4D97-AF65-F5344CB8AC3E}">
        <p14:creationId xmlns:p14="http://schemas.microsoft.com/office/powerpoint/2010/main" val="2944963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Ruth 1:22</a:t>
            </a:r>
            <a:endParaRPr lang="en-US" sz="6000" dirty="0"/>
          </a:p>
        </p:txBody>
      </p:sp>
      <p:sp>
        <p:nvSpPr>
          <p:cNvPr id="3" name="Content Placeholder 2"/>
          <p:cNvSpPr>
            <a:spLocks noGrp="1"/>
          </p:cNvSpPr>
          <p:nvPr>
            <p:ph idx="1"/>
          </p:nvPr>
        </p:nvSpPr>
        <p:spPr/>
        <p:txBody>
          <a:bodyPr>
            <a:normAutofit/>
          </a:bodyPr>
          <a:lstStyle/>
          <a:p>
            <a:pPr marL="0" indent="0">
              <a:buNone/>
            </a:pPr>
            <a:r>
              <a:rPr lang="en-US" sz="3600" dirty="0" smtClean="0"/>
              <a:t>“So Naomi returned from Moab accompanied by Ruth the Moabite, her daughter-in-law, arriving in Bethlehem as the barley harvest was beginning.”</a:t>
            </a:r>
            <a:endParaRPr lang="en-US" sz="3600" dirty="0"/>
          </a:p>
        </p:txBody>
      </p:sp>
    </p:spTree>
    <p:extLst>
      <p:ext uri="{BB962C8B-B14F-4D97-AF65-F5344CB8AC3E}">
        <p14:creationId xmlns:p14="http://schemas.microsoft.com/office/powerpoint/2010/main" val="38900169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1 Samuel 16</a:t>
            </a:r>
            <a:endParaRPr lang="en-US" sz="6000" dirty="0"/>
          </a:p>
        </p:txBody>
      </p:sp>
      <p:sp>
        <p:nvSpPr>
          <p:cNvPr id="3" name="Content Placeholder 2"/>
          <p:cNvSpPr>
            <a:spLocks noGrp="1"/>
          </p:cNvSpPr>
          <p:nvPr>
            <p:ph idx="1"/>
          </p:nvPr>
        </p:nvSpPr>
        <p:spPr/>
        <p:txBody>
          <a:bodyPr>
            <a:normAutofit/>
          </a:bodyPr>
          <a:lstStyle/>
          <a:p>
            <a:r>
              <a:rPr lang="en-US" sz="3600" dirty="0" smtClean="0"/>
              <a:t>The Prophet Samuel goes to meet Jesse and his 8 sons</a:t>
            </a:r>
          </a:p>
          <a:p>
            <a:r>
              <a:rPr lang="en-US" sz="3600" dirty="0" smtClean="0"/>
              <a:t>The least expected and youngest is chosen by God to become King of Israel… David</a:t>
            </a:r>
          </a:p>
          <a:p>
            <a:r>
              <a:rPr lang="en-US" sz="3600" dirty="0" smtClean="0"/>
              <a:t>David is anointed King in Bethlehem</a:t>
            </a:r>
            <a:endParaRPr lang="en-US" sz="3600" dirty="0"/>
          </a:p>
        </p:txBody>
      </p:sp>
    </p:spTree>
    <p:extLst>
      <p:ext uri="{BB962C8B-B14F-4D97-AF65-F5344CB8AC3E}">
        <p14:creationId xmlns:p14="http://schemas.microsoft.com/office/powerpoint/2010/main" val="1586236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Micah 5:1-2</a:t>
            </a:r>
            <a:endParaRPr lang="en-US" sz="6000" dirty="0"/>
          </a:p>
        </p:txBody>
      </p:sp>
      <p:sp>
        <p:nvSpPr>
          <p:cNvPr id="3" name="Content Placeholder 2"/>
          <p:cNvSpPr>
            <a:spLocks noGrp="1"/>
          </p:cNvSpPr>
          <p:nvPr>
            <p:ph idx="1"/>
          </p:nvPr>
        </p:nvSpPr>
        <p:spPr/>
        <p:txBody>
          <a:bodyPr>
            <a:normAutofit/>
          </a:bodyPr>
          <a:lstStyle/>
          <a:p>
            <a:pPr marL="0" indent="0">
              <a:buNone/>
            </a:pPr>
            <a:r>
              <a:rPr lang="en-US" dirty="0" smtClean="0"/>
              <a:t>1 </a:t>
            </a:r>
            <a:r>
              <a:rPr lang="en-US" sz="3200" dirty="0" smtClean="0"/>
              <a:t>Marshal </a:t>
            </a:r>
            <a:r>
              <a:rPr lang="en-US" sz="3200" dirty="0"/>
              <a:t>your troops now, city of </a:t>
            </a:r>
            <a:r>
              <a:rPr lang="en-US" sz="3200" dirty="0" smtClean="0"/>
              <a:t>troops,</a:t>
            </a:r>
            <a:r>
              <a:rPr lang="en-US" sz="3200" dirty="0"/>
              <a:t> </a:t>
            </a:r>
            <a:r>
              <a:rPr lang="en-US" sz="3200" dirty="0" smtClean="0"/>
              <a:t>for </a:t>
            </a:r>
            <a:r>
              <a:rPr lang="en-US" sz="3200" dirty="0"/>
              <a:t>a siege is laid against </a:t>
            </a:r>
            <a:r>
              <a:rPr lang="en-US" sz="3200" dirty="0" smtClean="0"/>
              <a:t>us. They </a:t>
            </a:r>
            <a:r>
              <a:rPr lang="en-US" sz="3200" dirty="0"/>
              <a:t>will strike Israel’s </a:t>
            </a:r>
            <a:r>
              <a:rPr lang="en-US" sz="3200" dirty="0" smtClean="0"/>
              <a:t>ruler</a:t>
            </a:r>
            <a:r>
              <a:rPr lang="en-US" sz="3200" dirty="0"/>
              <a:t> </a:t>
            </a:r>
            <a:r>
              <a:rPr lang="en-US" sz="3200" dirty="0" smtClean="0"/>
              <a:t>on </a:t>
            </a:r>
            <a:r>
              <a:rPr lang="en-US" sz="3200" dirty="0"/>
              <a:t>the cheek with a rod.</a:t>
            </a:r>
          </a:p>
          <a:p>
            <a:pPr marL="0" indent="0">
              <a:buNone/>
            </a:pPr>
            <a:r>
              <a:rPr lang="en-US" sz="3200" b="1" baseline="30000" dirty="0"/>
              <a:t>2 </a:t>
            </a:r>
            <a:r>
              <a:rPr lang="en-US" sz="3200" dirty="0"/>
              <a:t>“But you, Bethlehem </a:t>
            </a:r>
            <a:r>
              <a:rPr lang="en-US" sz="3200" dirty="0" err="1" smtClean="0"/>
              <a:t>Ephrathah</a:t>
            </a:r>
            <a:r>
              <a:rPr lang="en-US" sz="3200" dirty="0" smtClean="0"/>
              <a:t>,</a:t>
            </a:r>
            <a:r>
              <a:rPr lang="en-US" sz="3200" dirty="0"/>
              <a:t> </a:t>
            </a:r>
            <a:r>
              <a:rPr lang="en-US" sz="3200" dirty="0" smtClean="0"/>
              <a:t>though </a:t>
            </a:r>
            <a:r>
              <a:rPr lang="en-US" sz="3200" dirty="0"/>
              <a:t>you are small among the </a:t>
            </a:r>
            <a:r>
              <a:rPr lang="en-US" sz="3200" dirty="0" smtClean="0"/>
              <a:t>clans</a:t>
            </a:r>
            <a:r>
              <a:rPr lang="en-US" sz="3200" dirty="0"/>
              <a:t> of </a:t>
            </a:r>
            <a:r>
              <a:rPr lang="en-US" sz="3200" dirty="0" smtClean="0"/>
              <a:t>Judah, out </a:t>
            </a:r>
            <a:r>
              <a:rPr lang="en-US" sz="3200" dirty="0"/>
              <a:t>of you will come for </a:t>
            </a:r>
            <a:r>
              <a:rPr lang="en-US" sz="3200" dirty="0" smtClean="0"/>
              <a:t>me</a:t>
            </a:r>
            <a:r>
              <a:rPr lang="en-US" sz="3200" dirty="0"/>
              <a:t> </a:t>
            </a:r>
            <a:r>
              <a:rPr lang="en-US" sz="3200" dirty="0" smtClean="0"/>
              <a:t>one </a:t>
            </a:r>
            <a:r>
              <a:rPr lang="en-US" sz="3200" dirty="0"/>
              <a:t>who will be ruler over </a:t>
            </a:r>
            <a:r>
              <a:rPr lang="en-US" sz="3200" dirty="0" smtClean="0"/>
              <a:t>Israel, whose </a:t>
            </a:r>
            <a:r>
              <a:rPr lang="en-US" sz="3200" dirty="0"/>
              <a:t>origins are from of </a:t>
            </a:r>
            <a:r>
              <a:rPr lang="en-US" sz="3200" dirty="0" smtClean="0"/>
              <a:t>old,</a:t>
            </a:r>
            <a:r>
              <a:rPr lang="en-US" sz="3200" dirty="0"/>
              <a:t> </a:t>
            </a:r>
            <a:r>
              <a:rPr lang="en-US" sz="3200" dirty="0" smtClean="0"/>
              <a:t>from </a:t>
            </a:r>
            <a:r>
              <a:rPr lang="en-US" sz="3200" dirty="0"/>
              <a:t>ancient times.”</a:t>
            </a:r>
          </a:p>
          <a:p>
            <a:pPr marL="0" indent="0">
              <a:buNone/>
            </a:pPr>
            <a:endParaRPr lang="en-US" sz="3200" dirty="0"/>
          </a:p>
        </p:txBody>
      </p:sp>
    </p:spTree>
    <p:extLst>
      <p:ext uri="{BB962C8B-B14F-4D97-AF65-F5344CB8AC3E}">
        <p14:creationId xmlns:p14="http://schemas.microsoft.com/office/powerpoint/2010/main" val="1671225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Micah 5:3-5a</a:t>
            </a:r>
            <a:endParaRPr lang="en-US" sz="6000" dirty="0"/>
          </a:p>
        </p:txBody>
      </p:sp>
      <p:sp>
        <p:nvSpPr>
          <p:cNvPr id="3" name="Content Placeholder 2"/>
          <p:cNvSpPr>
            <a:spLocks noGrp="1"/>
          </p:cNvSpPr>
          <p:nvPr>
            <p:ph idx="1"/>
          </p:nvPr>
        </p:nvSpPr>
        <p:spPr>
          <a:xfrm>
            <a:off x="1371600" y="2285999"/>
            <a:ext cx="9601200" cy="4307305"/>
          </a:xfrm>
        </p:spPr>
        <p:txBody>
          <a:bodyPr>
            <a:noAutofit/>
          </a:bodyPr>
          <a:lstStyle/>
          <a:p>
            <a:pPr marL="0" indent="0">
              <a:buNone/>
            </a:pPr>
            <a:r>
              <a:rPr lang="en-US" sz="3200" b="1" baseline="30000" dirty="0"/>
              <a:t>3 </a:t>
            </a:r>
            <a:r>
              <a:rPr lang="en-US" sz="3200" dirty="0"/>
              <a:t>Therefore Israel will be </a:t>
            </a:r>
            <a:r>
              <a:rPr lang="en-US" sz="3200" dirty="0" smtClean="0"/>
              <a:t>abandoned</a:t>
            </a:r>
            <a:r>
              <a:rPr lang="en-US" sz="3200" dirty="0"/>
              <a:t> </a:t>
            </a:r>
            <a:r>
              <a:rPr lang="en-US" sz="3200" dirty="0" smtClean="0"/>
              <a:t>until </a:t>
            </a:r>
            <a:r>
              <a:rPr lang="en-US" sz="3200" dirty="0"/>
              <a:t>the time when she who is in labor bears a son,</a:t>
            </a:r>
            <a:br>
              <a:rPr lang="en-US" sz="3200" dirty="0"/>
            </a:br>
            <a:r>
              <a:rPr lang="en-US" sz="3200" dirty="0"/>
              <a:t>and the rest of his brothers </a:t>
            </a:r>
            <a:r>
              <a:rPr lang="en-US" sz="3200" dirty="0" smtClean="0"/>
              <a:t>return</a:t>
            </a:r>
            <a:r>
              <a:rPr lang="en-US" sz="3200" dirty="0"/>
              <a:t> </a:t>
            </a:r>
            <a:r>
              <a:rPr lang="en-US" sz="3200" dirty="0" smtClean="0"/>
              <a:t>to </a:t>
            </a:r>
            <a:r>
              <a:rPr lang="en-US" sz="3200" dirty="0"/>
              <a:t>join the Israelites.</a:t>
            </a:r>
          </a:p>
          <a:p>
            <a:pPr marL="0" indent="0">
              <a:buNone/>
            </a:pPr>
            <a:r>
              <a:rPr lang="en-US" sz="3200" b="1" baseline="30000" dirty="0"/>
              <a:t>4 </a:t>
            </a:r>
            <a:r>
              <a:rPr lang="en-US" sz="3200" dirty="0"/>
              <a:t>He will stand and shepherd his </a:t>
            </a:r>
            <a:r>
              <a:rPr lang="en-US" sz="3200" dirty="0" smtClean="0"/>
              <a:t>flock</a:t>
            </a:r>
            <a:r>
              <a:rPr lang="en-US" sz="3200" dirty="0"/>
              <a:t> </a:t>
            </a:r>
            <a:r>
              <a:rPr lang="en-US" sz="3200" dirty="0" smtClean="0"/>
              <a:t>in </a:t>
            </a:r>
            <a:r>
              <a:rPr lang="en-US" sz="3200" dirty="0"/>
              <a:t>the strength of the </a:t>
            </a:r>
            <a:r>
              <a:rPr lang="en-US" sz="3200" cap="small" dirty="0" smtClean="0"/>
              <a:t>Lord</a:t>
            </a:r>
            <a:r>
              <a:rPr lang="en-US" sz="3200" dirty="0" smtClean="0"/>
              <a:t>,</a:t>
            </a:r>
            <a:r>
              <a:rPr lang="en-US" sz="3200" dirty="0"/>
              <a:t> </a:t>
            </a:r>
            <a:r>
              <a:rPr lang="en-US" sz="3200" dirty="0" smtClean="0"/>
              <a:t>in </a:t>
            </a:r>
            <a:r>
              <a:rPr lang="en-US" sz="3200" dirty="0"/>
              <a:t>the majesty of the name of the </a:t>
            </a:r>
            <a:r>
              <a:rPr lang="en-US" sz="3200" cap="small" dirty="0"/>
              <a:t>Lord</a:t>
            </a:r>
            <a:r>
              <a:rPr lang="en-US" sz="3200" dirty="0"/>
              <a:t> his </a:t>
            </a:r>
            <a:r>
              <a:rPr lang="en-US" sz="3200" dirty="0" smtClean="0"/>
              <a:t>God. And </a:t>
            </a:r>
            <a:r>
              <a:rPr lang="en-US" sz="3200" dirty="0"/>
              <a:t>they will live securely, for then his greatness</a:t>
            </a:r>
            <a:br>
              <a:rPr lang="en-US" sz="3200" dirty="0"/>
            </a:br>
            <a:r>
              <a:rPr lang="en-US" sz="3200" dirty="0"/>
              <a:t>    will reach to the ends of the earth.</a:t>
            </a:r>
          </a:p>
          <a:p>
            <a:pPr marL="0" indent="0">
              <a:buNone/>
            </a:pPr>
            <a:r>
              <a:rPr lang="en-US" sz="3200" b="1" baseline="30000" dirty="0"/>
              <a:t>5 </a:t>
            </a:r>
            <a:r>
              <a:rPr lang="en-US" sz="3200" dirty="0"/>
              <a:t>And he will be our peace</a:t>
            </a:r>
          </a:p>
        </p:txBody>
      </p:sp>
    </p:spTree>
    <p:extLst>
      <p:ext uri="{BB962C8B-B14F-4D97-AF65-F5344CB8AC3E}">
        <p14:creationId xmlns:p14="http://schemas.microsoft.com/office/powerpoint/2010/main" val="2977432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58541"/>
            <a:ext cx="9601200" cy="1056373"/>
          </a:xfrm>
        </p:spPr>
        <p:txBody>
          <a:bodyPr>
            <a:normAutofit/>
          </a:bodyPr>
          <a:lstStyle/>
          <a:p>
            <a:r>
              <a:rPr lang="en-US" sz="6000" dirty="0" smtClean="0"/>
              <a:t>Luke 2:10-11, 15</a:t>
            </a:r>
            <a:endParaRPr lang="en-US" sz="6000" dirty="0"/>
          </a:p>
        </p:txBody>
      </p:sp>
      <p:sp>
        <p:nvSpPr>
          <p:cNvPr id="3" name="Content Placeholder 2"/>
          <p:cNvSpPr>
            <a:spLocks noGrp="1"/>
          </p:cNvSpPr>
          <p:nvPr>
            <p:ph idx="1"/>
          </p:nvPr>
        </p:nvSpPr>
        <p:spPr>
          <a:xfrm>
            <a:off x="1371600" y="1742173"/>
            <a:ext cx="9601200" cy="4899259"/>
          </a:xfrm>
        </p:spPr>
        <p:txBody>
          <a:bodyPr>
            <a:noAutofit/>
          </a:bodyPr>
          <a:lstStyle/>
          <a:p>
            <a:pPr marL="0" indent="0">
              <a:buNone/>
            </a:pPr>
            <a:r>
              <a:rPr lang="en-US" sz="3200" b="1" baseline="30000" dirty="0"/>
              <a:t>10 </a:t>
            </a:r>
            <a:r>
              <a:rPr lang="en-US" sz="3200" dirty="0"/>
              <a:t>But the angel said to them, “Do not be afraid. I bring you good news that will cause great joy for all the people. </a:t>
            </a:r>
            <a:endParaRPr lang="en-US" sz="3200" dirty="0" smtClean="0"/>
          </a:p>
          <a:p>
            <a:pPr marL="0" indent="0">
              <a:buNone/>
            </a:pPr>
            <a:r>
              <a:rPr lang="en-US" sz="3200" b="1" baseline="30000" dirty="0" smtClean="0"/>
              <a:t>11</a:t>
            </a:r>
            <a:r>
              <a:rPr lang="en-US" sz="3200" b="1" baseline="30000" dirty="0"/>
              <a:t> </a:t>
            </a:r>
            <a:r>
              <a:rPr lang="en-US" sz="3200" dirty="0"/>
              <a:t>Today in the town of David a Savior has been born to you; he is the Messiah, the Lord</a:t>
            </a:r>
            <a:r>
              <a:rPr lang="en-US" sz="3200" dirty="0" smtClean="0"/>
              <a:t>.</a:t>
            </a:r>
            <a:endParaRPr lang="en-US" sz="3200" dirty="0"/>
          </a:p>
          <a:p>
            <a:pPr marL="0" indent="0">
              <a:buNone/>
            </a:pPr>
            <a:r>
              <a:rPr lang="en-US" sz="3200" b="1" baseline="30000" dirty="0"/>
              <a:t>15 </a:t>
            </a:r>
            <a:r>
              <a:rPr lang="en-US" sz="3200" dirty="0"/>
              <a:t>When the angels had left them and gone into heaven, the shepherds said to one another, “Let’s go to Bethlehem and see this thing that has happened, which the Lord has told us about.”</a:t>
            </a:r>
            <a:endParaRPr lang="en-US" sz="3200" dirty="0"/>
          </a:p>
        </p:txBody>
      </p:sp>
    </p:spTree>
    <p:extLst>
      <p:ext uri="{BB962C8B-B14F-4D97-AF65-F5344CB8AC3E}">
        <p14:creationId xmlns:p14="http://schemas.microsoft.com/office/powerpoint/2010/main" val="942972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26</TotalTime>
  <Words>129</Words>
  <Application>Microsoft Office PowerPoint</Application>
  <PresentationFormat>Widescreen</PresentationFormat>
  <Paragraphs>30</Paragraphs>
  <Slides>9</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9</vt:i4>
      </vt:variant>
    </vt:vector>
  </HeadingPairs>
  <TitlesOfParts>
    <vt:vector size="11" baseType="lpstr">
      <vt:lpstr>Franklin Gothic Book</vt:lpstr>
      <vt:lpstr>Crop</vt:lpstr>
      <vt:lpstr>Bethlehem</vt:lpstr>
      <vt:lpstr>Bethlehem</vt:lpstr>
      <vt:lpstr>Genesis 35:16-17</vt:lpstr>
      <vt:lpstr>Genesis 35:18-20</vt:lpstr>
      <vt:lpstr>Ruth 1:22</vt:lpstr>
      <vt:lpstr>1 Samuel 16</vt:lpstr>
      <vt:lpstr>Micah 5:1-2</vt:lpstr>
      <vt:lpstr>Micah 5:3-5a</vt:lpstr>
      <vt:lpstr>Luke 2:10-11, 15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Bethlehem</dc:title>
  <dc:creator>Gary Reiss</dc:creator>
  <cp:lastModifiedBy>Gary Reiss</cp:lastModifiedBy>
  <cp:revision>3</cp:revision>
  <dcterms:created xsi:type="dcterms:W3CDTF">2019-12-12T16:34:06Z</dcterms:created>
  <dcterms:modified xsi:type="dcterms:W3CDTF">2019-12-12T17:00:54Z</dcterms:modified>
</cp:coreProperties>
</file>