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6" d="100"/>
          <a:sy n="66" d="100"/>
        </p:scale>
        <p:origin x="600"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A4C3B43E-25DC-4D17-90AE-E8E44D4A5F9C}" type="datetimeFigureOut">
              <a:rPr lang="en-US" smtClean="0"/>
              <a:t>12/6/2019</a:t>
            </a:fld>
            <a:endParaRPr lang="en-US"/>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EA2865E1-78D3-47C2-A48A-82013F5AE8F2}" type="slidenum">
              <a:rPr lang="en-US" smtClean="0"/>
              <a:t>‹#›</a:t>
            </a:fld>
            <a:endParaRPr lang="en-US"/>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001266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4C3B43E-25DC-4D17-90AE-E8E44D4A5F9C}" type="datetimeFigureOut">
              <a:rPr lang="en-US" smtClean="0"/>
              <a:t>12/6/2019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2865E1-78D3-47C2-A48A-82013F5AE8F2}" type="slidenum">
              <a:rPr lang="en-US" smtClean="0"/>
              <a:t>‹#›</a:t>
            </a:fld>
            <a:endParaRPr lang="en-US"/>
          </a:p>
        </p:txBody>
      </p:sp>
    </p:spTree>
    <p:extLst>
      <p:ext uri="{BB962C8B-B14F-4D97-AF65-F5344CB8AC3E}">
        <p14:creationId xmlns:p14="http://schemas.microsoft.com/office/powerpoint/2010/main" val="15794592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4C3B43E-25DC-4D17-90AE-E8E44D4A5F9C}" type="datetimeFigureOut">
              <a:rPr lang="en-US" smtClean="0"/>
              <a:t>12/6/2019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2865E1-78D3-47C2-A48A-82013F5AE8F2}" type="slidenum">
              <a:rPr lang="en-US" smtClean="0"/>
              <a:t>‹#›</a:t>
            </a:fld>
            <a:endParaRPr lang="en-US"/>
          </a:p>
        </p:txBody>
      </p:sp>
    </p:spTree>
    <p:extLst>
      <p:ext uri="{BB962C8B-B14F-4D97-AF65-F5344CB8AC3E}">
        <p14:creationId xmlns:p14="http://schemas.microsoft.com/office/powerpoint/2010/main" val="4163068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4C3B43E-25DC-4D17-90AE-E8E44D4A5F9C}" type="datetimeFigureOut">
              <a:rPr lang="en-US" smtClean="0"/>
              <a:t>12/6/2019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2865E1-78D3-47C2-A48A-82013F5AE8F2}" type="slidenum">
              <a:rPr lang="en-US" smtClean="0"/>
              <a:t>‹#›</a:t>
            </a:fld>
            <a:endParaRPr lang="en-US"/>
          </a:p>
        </p:txBody>
      </p:sp>
    </p:spTree>
    <p:extLst>
      <p:ext uri="{BB962C8B-B14F-4D97-AF65-F5344CB8AC3E}">
        <p14:creationId xmlns:p14="http://schemas.microsoft.com/office/powerpoint/2010/main" val="12866096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4C3B43E-25DC-4D17-90AE-E8E44D4A5F9C}" type="datetimeFigureOut">
              <a:rPr lang="en-US" smtClean="0"/>
              <a:t>12/6/2019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2865E1-78D3-47C2-A48A-82013F5AE8F2}" type="slidenum">
              <a:rPr lang="en-US" smtClean="0"/>
              <a:t>‹#›</a:t>
            </a:fld>
            <a:endParaRPr lang="en-US"/>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5438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4C3B43E-25DC-4D17-90AE-E8E44D4A5F9C}" type="datetimeFigureOut">
              <a:rPr lang="en-US" smtClean="0"/>
              <a:t>12/6/2019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2865E1-78D3-47C2-A48A-82013F5AE8F2}" type="slidenum">
              <a:rPr lang="en-US" smtClean="0"/>
              <a:t>‹#›</a:t>
            </a:fld>
            <a:endParaRPr lang="en-US"/>
          </a:p>
        </p:txBody>
      </p:sp>
    </p:spTree>
    <p:extLst>
      <p:ext uri="{BB962C8B-B14F-4D97-AF65-F5344CB8AC3E}">
        <p14:creationId xmlns:p14="http://schemas.microsoft.com/office/powerpoint/2010/main" val="14640318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4C3B43E-25DC-4D17-90AE-E8E44D4A5F9C}" type="datetimeFigureOut">
              <a:rPr lang="en-US" smtClean="0"/>
              <a:t>12/6/2019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A2865E1-78D3-47C2-A48A-82013F5AE8F2}" type="slidenum">
              <a:rPr lang="en-US" smtClean="0"/>
              <a:t>‹#›</a:t>
            </a:fld>
            <a:endParaRPr lang="en-US"/>
          </a:p>
        </p:txBody>
      </p:sp>
    </p:spTree>
    <p:extLst>
      <p:ext uri="{BB962C8B-B14F-4D97-AF65-F5344CB8AC3E}">
        <p14:creationId xmlns:p14="http://schemas.microsoft.com/office/powerpoint/2010/main" val="4670863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4C3B43E-25DC-4D17-90AE-E8E44D4A5F9C}" type="datetimeFigureOut">
              <a:rPr lang="en-US" smtClean="0"/>
              <a:t>12/6/2019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A2865E1-78D3-47C2-A48A-82013F5AE8F2}" type="slidenum">
              <a:rPr lang="en-US" smtClean="0"/>
              <a:t>‹#›</a:t>
            </a:fld>
            <a:endParaRPr lang="en-US"/>
          </a:p>
        </p:txBody>
      </p:sp>
    </p:spTree>
    <p:extLst>
      <p:ext uri="{BB962C8B-B14F-4D97-AF65-F5344CB8AC3E}">
        <p14:creationId xmlns:p14="http://schemas.microsoft.com/office/powerpoint/2010/main" val="2803972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C3B43E-25DC-4D17-90AE-E8E44D4A5F9C}" type="datetimeFigureOut">
              <a:rPr lang="en-US" smtClean="0"/>
              <a:t>12/6/2019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A2865E1-78D3-47C2-A48A-82013F5AE8F2}" type="slidenum">
              <a:rPr lang="en-US" smtClean="0"/>
              <a:t>‹#›</a:t>
            </a:fld>
            <a:endParaRPr lang="en-US"/>
          </a:p>
        </p:txBody>
      </p:sp>
    </p:spTree>
    <p:extLst>
      <p:ext uri="{BB962C8B-B14F-4D97-AF65-F5344CB8AC3E}">
        <p14:creationId xmlns:p14="http://schemas.microsoft.com/office/powerpoint/2010/main" val="3093633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smtClean="0"/>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A4C3B43E-25DC-4D17-90AE-E8E44D4A5F9C}" type="datetimeFigureOut">
              <a:rPr lang="en-US" smtClean="0"/>
              <a:t>12/6/2019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2865E1-78D3-47C2-A48A-82013F5AE8F2}" type="slidenum">
              <a:rPr lang="en-US" smtClean="0"/>
              <a:t>‹#›</a:t>
            </a:fld>
            <a:endParaRPr lang="en-US"/>
          </a:p>
        </p:txBody>
      </p:sp>
    </p:spTree>
    <p:extLst>
      <p:ext uri="{BB962C8B-B14F-4D97-AF65-F5344CB8AC3E}">
        <p14:creationId xmlns:p14="http://schemas.microsoft.com/office/powerpoint/2010/main" val="37411271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A4C3B43E-25DC-4D17-90AE-E8E44D4A5F9C}" type="datetimeFigureOut">
              <a:rPr lang="en-US" smtClean="0"/>
              <a:t>12/6/2019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2865E1-78D3-47C2-A48A-82013F5AE8F2}" type="slidenum">
              <a:rPr lang="en-US" smtClean="0"/>
              <a:t>‹#›</a:t>
            </a:fld>
            <a:endParaRPr lang="en-US"/>
          </a:p>
        </p:txBody>
      </p:sp>
    </p:spTree>
    <p:extLst>
      <p:ext uri="{BB962C8B-B14F-4D97-AF65-F5344CB8AC3E}">
        <p14:creationId xmlns:p14="http://schemas.microsoft.com/office/powerpoint/2010/main" val="250258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A4C3B43E-25DC-4D17-90AE-E8E44D4A5F9C}" type="datetimeFigureOut">
              <a:rPr lang="en-US" smtClean="0"/>
              <a:t>12/6/2019</a:t>
            </a:fld>
            <a:endParaRPr lang="en-US"/>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EA2865E1-78D3-47C2-A48A-82013F5AE8F2}" type="slidenum">
              <a:rPr lang="en-US" smtClean="0"/>
              <a:t>‹#›</a:t>
            </a:fld>
            <a:endParaRPr lang="en-US"/>
          </a:p>
        </p:txBody>
      </p:sp>
    </p:spTree>
    <p:extLst>
      <p:ext uri="{BB962C8B-B14F-4D97-AF65-F5344CB8AC3E}">
        <p14:creationId xmlns:p14="http://schemas.microsoft.com/office/powerpoint/2010/main" val="115763633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dirty="0" smtClean="0"/>
              <a:t>What’s in a Name?</a:t>
            </a:r>
            <a:endParaRPr lang="en-US" sz="6000" dirty="0"/>
          </a:p>
        </p:txBody>
      </p:sp>
      <p:sp>
        <p:nvSpPr>
          <p:cNvPr id="3" name="Subtitle 2"/>
          <p:cNvSpPr>
            <a:spLocks noGrp="1"/>
          </p:cNvSpPr>
          <p:nvPr>
            <p:ph type="subTitle" idx="1"/>
          </p:nvPr>
        </p:nvSpPr>
        <p:spPr/>
        <p:txBody>
          <a:bodyPr>
            <a:normAutofit/>
          </a:bodyPr>
          <a:lstStyle/>
          <a:p>
            <a:r>
              <a:rPr lang="en-US" sz="4800" dirty="0" smtClean="0"/>
              <a:t>Isaiah 9:2-7</a:t>
            </a:r>
            <a:endParaRPr lang="en-US" sz="4800" dirty="0"/>
          </a:p>
        </p:txBody>
      </p:sp>
    </p:spTree>
    <p:extLst>
      <p:ext uri="{BB962C8B-B14F-4D97-AF65-F5344CB8AC3E}">
        <p14:creationId xmlns:p14="http://schemas.microsoft.com/office/powerpoint/2010/main" val="10586176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Prince of Peace</a:t>
            </a:r>
            <a:endParaRPr lang="en-US" sz="5400" dirty="0"/>
          </a:p>
        </p:txBody>
      </p:sp>
      <p:sp>
        <p:nvSpPr>
          <p:cNvPr id="3" name="Content Placeholder 2"/>
          <p:cNvSpPr>
            <a:spLocks noGrp="1"/>
          </p:cNvSpPr>
          <p:nvPr>
            <p:ph idx="1"/>
          </p:nvPr>
        </p:nvSpPr>
        <p:spPr/>
        <p:txBody>
          <a:bodyPr>
            <a:normAutofit/>
          </a:bodyPr>
          <a:lstStyle/>
          <a:p>
            <a:r>
              <a:rPr lang="en-US" sz="3200" dirty="0" smtClean="0"/>
              <a:t>John 14:27 “Peace I leave with you, my peace I give you.”</a:t>
            </a:r>
          </a:p>
          <a:p>
            <a:r>
              <a:rPr lang="en-US" sz="3200" i="1" dirty="0" smtClean="0"/>
              <a:t>Shalom – </a:t>
            </a:r>
            <a:r>
              <a:rPr lang="en-US" sz="3200" dirty="0" smtClean="0"/>
              <a:t>“Wholeness… Well-being… Healthy-souled”</a:t>
            </a:r>
          </a:p>
          <a:p>
            <a:r>
              <a:rPr lang="en-US" sz="3200" dirty="0" smtClean="0"/>
              <a:t>True peace deals with the heart</a:t>
            </a:r>
            <a:endParaRPr lang="en-US" sz="3200" dirty="0"/>
          </a:p>
        </p:txBody>
      </p:sp>
    </p:spTree>
    <p:extLst>
      <p:ext uri="{BB962C8B-B14F-4D97-AF65-F5344CB8AC3E}">
        <p14:creationId xmlns:p14="http://schemas.microsoft.com/office/powerpoint/2010/main" val="3176502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Jesus</a:t>
            </a:r>
            <a:endParaRPr lang="en-US" sz="5400" dirty="0"/>
          </a:p>
        </p:txBody>
      </p:sp>
      <p:sp>
        <p:nvSpPr>
          <p:cNvPr id="3" name="Content Placeholder 2"/>
          <p:cNvSpPr>
            <a:spLocks noGrp="1"/>
          </p:cNvSpPr>
          <p:nvPr>
            <p:ph idx="1"/>
          </p:nvPr>
        </p:nvSpPr>
        <p:spPr/>
        <p:txBody>
          <a:bodyPr>
            <a:normAutofit/>
          </a:bodyPr>
          <a:lstStyle/>
          <a:p>
            <a:r>
              <a:rPr lang="en-US" sz="3600" dirty="0" smtClean="0"/>
              <a:t>There’s Just Something about that Name!</a:t>
            </a:r>
          </a:p>
          <a:p>
            <a:r>
              <a:rPr lang="en-US" sz="3600" dirty="0" smtClean="0"/>
              <a:t>Story from Romania</a:t>
            </a:r>
            <a:endParaRPr lang="en-US" sz="3600" dirty="0"/>
          </a:p>
        </p:txBody>
      </p:sp>
    </p:spTree>
    <p:extLst>
      <p:ext uri="{BB962C8B-B14F-4D97-AF65-F5344CB8AC3E}">
        <p14:creationId xmlns:p14="http://schemas.microsoft.com/office/powerpoint/2010/main" val="2382067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Isaiah 9:2-3</a:t>
            </a:r>
            <a:endParaRPr lang="en-US" sz="5400" dirty="0"/>
          </a:p>
        </p:txBody>
      </p:sp>
      <p:sp>
        <p:nvSpPr>
          <p:cNvPr id="3" name="Content Placeholder 2"/>
          <p:cNvSpPr>
            <a:spLocks noGrp="1"/>
          </p:cNvSpPr>
          <p:nvPr>
            <p:ph idx="1"/>
          </p:nvPr>
        </p:nvSpPr>
        <p:spPr/>
        <p:txBody>
          <a:bodyPr>
            <a:normAutofit/>
          </a:bodyPr>
          <a:lstStyle/>
          <a:p>
            <a:pPr marL="0" indent="0">
              <a:buNone/>
            </a:pPr>
            <a:r>
              <a:rPr lang="en-US" sz="2800" b="1" baseline="30000" dirty="0"/>
              <a:t>2 </a:t>
            </a:r>
            <a:r>
              <a:rPr lang="en-US" sz="2800" dirty="0"/>
              <a:t>The people walking in darkness</a:t>
            </a:r>
            <a:r>
              <a:rPr lang="en-US" sz="2800" dirty="0" smtClean="0"/>
              <a:t/>
            </a:r>
            <a:br>
              <a:rPr lang="en-US" sz="2800" dirty="0" smtClean="0"/>
            </a:br>
            <a:r>
              <a:rPr lang="en-US" sz="2800" dirty="0"/>
              <a:t>    have seen a great light;</a:t>
            </a:r>
            <a:r>
              <a:rPr lang="en-US" sz="2800" dirty="0" smtClean="0"/>
              <a:t/>
            </a:r>
            <a:br>
              <a:rPr lang="en-US" sz="2800" dirty="0" smtClean="0"/>
            </a:br>
            <a:r>
              <a:rPr lang="en-US" sz="2800" dirty="0"/>
              <a:t>on those living in the land of deep darkness</a:t>
            </a:r>
            <a:r>
              <a:rPr lang="en-US" sz="2800" dirty="0" smtClean="0"/>
              <a:t/>
            </a:r>
            <a:br>
              <a:rPr lang="en-US" sz="2800" dirty="0" smtClean="0"/>
            </a:br>
            <a:r>
              <a:rPr lang="en-US" sz="2800" dirty="0"/>
              <a:t>    a light has dawned.</a:t>
            </a:r>
            <a:r>
              <a:rPr lang="en-US" sz="2800" dirty="0" smtClean="0"/>
              <a:t/>
            </a:r>
            <a:br>
              <a:rPr lang="en-US" sz="2800" dirty="0" smtClean="0"/>
            </a:br>
            <a:r>
              <a:rPr lang="en-US" sz="2800" b="1" baseline="30000" dirty="0"/>
              <a:t>3 </a:t>
            </a:r>
            <a:r>
              <a:rPr lang="en-US" sz="2800" dirty="0"/>
              <a:t>You have enlarged the nation</a:t>
            </a:r>
            <a:r>
              <a:rPr lang="en-US" sz="2800" dirty="0" smtClean="0"/>
              <a:t/>
            </a:r>
            <a:br>
              <a:rPr lang="en-US" sz="2800" dirty="0" smtClean="0"/>
            </a:br>
            <a:r>
              <a:rPr lang="en-US" sz="2800" dirty="0"/>
              <a:t>    and increased their joy;</a:t>
            </a:r>
            <a:r>
              <a:rPr lang="en-US" sz="2800" dirty="0" smtClean="0"/>
              <a:t/>
            </a:r>
            <a:br>
              <a:rPr lang="en-US" sz="2800" dirty="0" smtClean="0"/>
            </a:br>
            <a:r>
              <a:rPr lang="en-US" sz="2800" dirty="0"/>
              <a:t>they rejoice before you</a:t>
            </a:r>
            <a:r>
              <a:rPr lang="en-US" sz="2800" dirty="0" smtClean="0"/>
              <a:t/>
            </a:r>
            <a:br>
              <a:rPr lang="en-US" sz="2800" dirty="0" smtClean="0"/>
            </a:br>
            <a:r>
              <a:rPr lang="en-US" sz="2800" dirty="0"/>
              <a:t>    as people rejoice at the harvest,</a:t>
            </a:r>
            <a:r>
              <a:rPr lang="en-US" sz="2800" dirty="0" smtClean="0"/>
              <a:t/>
            </a:r>
            <a:br>
              <a:rPr lang="en-US" sz="2800" dirty="0" smtClean="0"/>
            </a:br>
            <a:r>
              <a:rPr lang="en-US" sz="2800" dirty="0"/>
              <a:t>as warriors rejoice</a:t>
            </a:r>
            <a:r>
              <a:rPr lang="en-US" sz="2800" dirty="0" smtClean="0"/>
              <a:t/>
            </a:r>
            <a:br>
              <a:rPr lang="en-US" sz="2800" dirty="0" smtClean="0"/>
            </a:br>
            <a:r>
              <a:rPr lang="en-US" sz="2800" dirty="0"/>
              <a:t>    when dividing the plunder.</a:t>
            </a:r>
          </a:p>
        </p:txBody>
      </p:sp>
    </p:spTree>
    <p:extLst>
      <p:ext uri="{BB962C8B-B14F-4D97-AF65-F5344CB8AC3E}">
        <p14:creationId xmlns:p14="http://schemas.microsoft.com/office/powerpoint/2010/main" val="34504363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Isaiah 9:4-5</a:t>
            </a:r>
            <a:endParaRPr lang="en-US" sz="5400" dirty="0"/>
          </a:p>
        </p:txBody>
      </p:sp>
      <p:sp>
        <p:nvSpPr>
          <p:cNvPr id="3" name="Content Placeholder 2"/>
          <p:cNvSpPr>
            <a:spLocks noGrp="1"/>
          </p:cNvSpPr>
          <p:nvPr>
            <p:ph idx="1"/>
          </p:nvPr>
        </p:nvSpPr>
        <p:spPr/>
        <p:txBody>
          <a:bodyPr>
            <a:noAutofit/>
          </a:bodyPr>
          <a:lstStyle/>
          <a:p>
            <a:pPr marL="0" indent="0">
              <a:buNone/>
            </a:pPr>
            <a:r>
              <a:rPr lang="en-US" sz="3200" b="1" baseline="30000" dirty="0"/>
              <a:t>4 </a:t>
            </a:r>
            <a:r>
              <a:rPr lang="en-US" sz="3200" dirty="0"/>
              <a:t>For as in the day of Midian’s defeat,</a:t>
            </a:r>
            <a:r>
              <a:rPr lang="en-US" sz="3200" dirty="0" smtClean="0"/>
              <a:t/>
            </a:r>
            <a:br>
              <a:rPr lang="en-US" sz="3200" dirty="0" smtClean="0"/>
            </a:br>
            <a:r>
              <a:rPr lang="en-US" sz="3200" dirty="0"/>
              <a:t>    you have shattered</a:t>
            </a:r>
            <a:r>
              <a:rPr lang="en-US" sz="3200" dirty="0" smtClean="0"/>
              <a:t/>
            </a:r>
            <a:br>
              <a:rPr lang="en-US" sz="3200" dirty="0" smtClean="0"/>
            </a:br>
            <a:r>
              <a:rPr lang="en-US" sz="3200" dirty="0"/>
              <a:t>the yoke that burdens them,</a:t>
            </a:r>
            <a:r>
              <a:rPr lang="en-US" sz="3200" dirty="0" smtClean="0"/>
              <a:t/>
            </a:r>
            <a:br>
              <a:rPr lang="en-US" sz="3200" dirty="0" smtClean="0"/>
            </a:br>
            <a:r>
              <a:rPr lang="en-US" sz="3200" dirty="0"/>
              <a:t>    the bar across their shoulders,</a:t>
            </a:r>
            <a:r>
              <a:rPr lang="en-US" sz="3200" dirty="0" smtClean="0"/>
              <a:t/>
            </a:r>
            <a:br>
              <a:rPr lang="en-US" sz="3200" dirty="0" smtClean="0"/>
            </a:br>
            <a:r>
              <a:rPr lang="en-US" sz="3200" dirty="0"/>
              <a:t>    the rod of their oppressor.</a:t>
            </a:r>
            <a:r>
              <a:rPr lang="en-US" sz="3200" dirty="0" smtClean="0"/>
              <a:t/>
            </a:r>
            <a:br>
              <a:rPr lang="en-US" sz="3200" dirty="0" smtClean="0"/>
            </a:br>
            <a:r>
              <a:rPr lang="en-US" sz="3200" b="1" baseline="30000" dirty="0"/>
              <a:t>5 </a:t>
            </a:r>
            <a:r>
              <a:rPr lang="en-US" sz="3200" dirty="0"/>
              <a:t>Every warrior’s boot used in battle</a:t>
            </a:r>
            <a:r>
              <a:rPr lang="en-US" sz="3200" dirty="0" smtClean="0"/>
              <a:t/>
            </a:r>
            <a:br>
              <a:rPr lang="en-US" sz="3200" dirty="0" smtClean="0"/>
            </a:br>
            <a:r>
              <a:rPr lang="en-US" sz="3200" dirty="0"/>
              <a:t>    and every garment rolled in blood</a:t>
            </a:r>
            <a:r>
              <a:rPr lang="en-US" sz="3200" dirty="0" smtClean="0"/>
              <a:t/>
            </a:r>
            <a:br>
              <a:rPr lang="en-US" sz="3200" dirty="0" smtClean="0"/>
            </a:br>
            <a:r>
              <a:rPr lang="en-US" sz="3200" dirty="0"/>
              <a:t>will be destined for burning,</a:t>
            </a:r>
            <a:r>
              <a:rPr lang="en-US" sz="3200" dirty="0" smtClean="0"/>
              <a:t/>
            </a:r>
            <a:br>
              <a:rPr lang="en-US" sz="3200" dirty="0" smtClean="0"/>
            </a:br>
            <a:r>
              <a:rPr lang="en-US" sz="3200" dirty="0"/>
              <a:t>    will be fuel for the fire.</a:t>
            </a:r>
          </a:p>
        </p:txBody>
      </p:sp>
    </p:spTree>
    <p:extLst>
      <p:ext uri="{BB962C8B-B14F-4D97-AF65-F5344CB8AC3E}">
        <p14:creationId xmlns:p14="http://schemas.microsoft.com/office/powerpoint/2010/main" val="3984904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Isaiah 9:6</a:t>
            </a:r>
            <a:endParaRPr lang="en-US" sz="5400" dirty="0"/>
          </a:p>
        </p:txBody>
      </p:sp>
      <p:sp>
        <p:nvSpPr>
          <p:cNvPr id="3" name="Content Placeholder 2"/>
          <p:cNvSpPr>
            <a:spLocks noGrp="1"/>
          </p:cNvSpPr>
          <p:nvPr>
            <p:ph idx="1"/>
          </p:nvPr>
        </p:nvSpPr>
        <p:spPr/>
        <p:txBody>
          <a:bodyPr>
            <a:normAutofit/>
          </a:bodyPr>
          <a:lstStyle/>
          <a:p>
            <a:pPr marL="0" indent="0">
              <a:buNone/>
            </a:pPr>
            <a:r>
              <a:rPr lang="en-US" sz="3600" b="1" baseline="30000" dirty="0"/>
              <a:t>6 </a:t>
            </a:r>
            <a:r>
              <a:rPr lang="en-US" sz="3600" dirty="0"/>
              <a:t>For to us a child is born,</a:t>
            </a:r>
            <a:r>
              <a:rPr lang="en-US" sz="3600" dirty="0" smtClean="0"/>
              <a:t/>
            </a:r>
            <a:br>
              <a:rPr lang="en-US" sz="3600" dirty="0" smtClean="0"/>
            </a:br>
            <a:r>
              <a:rPr lang="en-US" sz="3600" dirty="0"/>
              <a:t>    to us a son is given,</a:t>
            </a:r>
            <a:r>
              <a:rPr lang="en-US" sz="3600" dirty="0" smtClean="0"/>
              <a:t/>
            </a:r>
            <a:br>
              <a:rPr lang="en-US" sz="3600" dirty="0" smtClean="0"/>
            </a:br>
            <a:r>
              <a:rPr lang="en-US" sz="3600" dirty="0"/>
              <a:t>    and the government will be on his shoulders.</a:t>
            </a:r>
            <a:r>
              <a:rPr lang="en-US" sz="3600" dirty="0" smtClean="0"/>
              <a:t/>
            </a:r>
            <a:br>
              <a:rPr lang="en-US" sz="3600" dirty="0" smtClean="0"/>
            </a:br>
            <a:r>
              <a:rPr lang="en-US" sz="3600" dirty="0"/>
              <a:t>And he will be called</a:t>
            </a:r>
            <a:r>
              <a:rPr lang="en-US" sz="3600" dirty="0" smtClean="0"/>
              <a:t/>
            </a:r>
            <a:br>
              <a:rPr lang="en-US" sz="3600" dirty="0" smtClean="0"/>
            </a:br>
            <a:r>
              <a:rPr lang="en-US" sz="3600" dirty="0"/>
              <a:t>    Wonderful Counselor, Mighty God,</a:t>
            </a:r>
            <a:r>
              <a:rPr lang="en-US" sz="3600" dirty="0" smtClean="0"/>
              <a:t/>
            </a:r>
            <a:br>
              <a:rPr lang="en-US" sz="3600" dirty="0" smtClean="0"/>
            </a:br>
            <a:r>
              <a:rPr lang="en-US" sz="3600" dirty="0"/>
              <a:t>    Everlasting Father, Prince of Peace.</a:t>
            </a:r>
          </a:p>
        </p:txBody>
      </p:sp>
    </p:spTree>
    <p:extLst>
      <p:ext uri="{BB962C8B-B14F-4D97-AF65-F5344CB8AC3E}">
        <p14:creationId xmlns:p14="http://schemas.microsoft.com/office/powerpoint/2010/main" val="14769996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Isaiah 9:7</a:t>
            </a:r>
            <a:endParaRPr lang="en-US" sz="5400" dirty="0"/>
          </a:p>
        </p:txBody>
      </p:sp>
      <p:sp>
        <p:nvSpPr>
          <p:cNvPr id="3" name="Content Placeholder 2"/>
          <p:cNvSpPr>
            <a:spLocks noGrp="1"/>
          </p:cNvSpPr>
          <p:nvPr>
            <p:ph idx="1"/>
          </p:nvPr>
        </p:nvSpPr>
        <p:spPr/>
        <p:txBody>
          <a:bodyPr>
            <a:noAutofit/>
          </a:bodyPr>
          <a:lstStyle/>
          <a:p>
            <a:pPr marL="0" indent="0">
              <a:buNone/>
            </a:pPr>
            <a:r>
              <a:rPr lang="en-US" sz="3200" b="1" baseline="30000" dirty="0"/>
              <a:t>7 </a:t>
            </a:r>
            <a:r>
              <a:rPr lang="en-US" sz="3200" dirty="0"/>
              <a:t>Of the greatness of his government and peace</a:t>
            </a:r>
            <a:r>
              <a:rPr lang="en-US" sz="3200" dirty="0" smtClean="0"/>
              <a:t/>
            </a:r>
            <a:br>
              <a:rPr lang="en-US" sz="3200" dirty="0" smtClean="0"/>
            </a:br>
            <a:r>
              <a:rPr lang="en-US" sz="3200" dirty="0"/>
              <a:t>    there will be no end.</a:t>
            </a:r>
            <a:r>
              <a:rPr lang="en-US" sz="3200" dirty="0" smtClean="0"/>
              <a:t/>
            </a:r>
            <a:br>
              <a:rPr lang="en-US" sz="3200" dirty="0" smtClean="0"/>
            </a:br>
            <a:r>
              <a:rPr lang="en-US" sz="3200" dirty="0"/>
              <a:t>He will reign on David’s throne</a:t>
            </a:r>
            <a:r>
              <a:rPr lang="en-US" sz="3200" dirty="0" smtClean="0"/>
              <a:t/>
            </a:r>
            <a:br>
              <a:rPr lang="en-US" sz="3200" dirty="0" smtClean="0"/>
            </a:br>
            <a:r>
              <a:rPr lang="en-US" sz="3200" dirty="0"/>
              <a:t>    and over his kingdom,</a:t>
            </a:r>
            <a:r>
              <a:rPr lang="en-US" sz="3200" dirty="0" smtClean="0"/>
              <a:t/>
            </a:r>
            <a:br>
              <a:rPr lang="en-US" sz="3200" dirty="0" smtClean="0"/>
            </a:br>
            <a:r>
              <a:rPr lang="en-US" sz="3200" dirty="0"/>
              <a:t>establishing and upholding it</a:t>
            </a:r>
            <a:r>
              <a:rPr lang="en-US" sz="3200" dirty="0" smtClean="0"/>
              <a:t/>
            </a:r>
            <a:br>
              <a:rPr lang="en-US" sz="3200" dirty="0" smtClean="0"/>
            </a:br>
            <a:r>
              <a:rPr lang="en-US" sz="3200" dirty="0"/>
              <a:t>    with justice and righteousness</a:t>
            </a:r>
            <a:r>
              <a:rPr lang="en-US" sz="3200" dirty="0" smtClean="0"/>
              <a:t/>
            </a:r>
            <a:br>
              <a:rPr lang="en-US" sz="3200" dirty="0" smtClean="0"/>
            </a:br>
            <a:r>
              <a:rPr lang="en-US" sz="3200" dirty="0"/>
              <a:t>    from that time on and forever.</a:t>
            </a:r>
            <a:r>
              <a:rPr lang="en-US" sz="3200" dirty="0" smtClean="0"/>
              <a:t/>
            </a:r>
            <a:br>
              <a:rPr lang="en-US" sz="3200" dirty="0" smtClean="0"/>
            </a:br>
            <a:r>
              <a:rPr lang="en-US" sz="3200" dirty="0"/>
              <a:t>The zeal of the </a:t>
            </a:r>
            <a:r>
              <a:rPr lang="en-US" sz="3200" cap="small" dirty="0"/>
              <a:t>Lord</a:t>
            </a:r>
            <a:r>
              <a:rPr lang="en-US" sz="3200" dirty="0"/>
              <a:t> Almighty</a:t>
            </a:r>
            <a:r>
              <a:rPr lang="en-US" sz="3200" dirty="0" smtClean="0"/>
              <a:t/>
            </a:r>
            <a:br>
              <a:rPr lang="en-US" sz="3200" dirty="0" smtClean="0"/>
            </a:br>
            <a:r>
              <a:rPr lang="en-US" sz="3200" dirty="0"/>
              <a:t>    will accomplish this.</a:t>
            </a:r>
          </a:p>
        </p:txBody>
      </p:sp>
    </p:spTree>
    <p:extLst>
      <p:ext uri="{BB962C8B-B14F-4D97-AF65-F5344CB8AC3E}">
        <p14:creationId xmlns:p14="http://schemas.microsoft.com/office/powerpoint/2010/main" val="13113409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Wonderful</a:t>
            </a:r>
            <a:endParaRPr lang="en-US" sz="5400" dirty="0"/>
          </a:p>
        </p:txBody>
      </p:sp>
      <p:sp>
        <p:nvSpPr>
          <p:cNvPr id="3" name="Content Placeholder 2"/>
          <p:cNvSpPr>
            <a:spLocks noGrp="1"/>
          </p:cNvSpPr>
          <p:nvPr>
            <p:ph idx="1"/>
          </p:nvPr>
        </p:nvSpPr>
        <p:spPr>
          <a:xfrm>
            <a:off x="1065998" y="1739766"/>
            <a:ext cx="9872871" cy="4535906"/>
          </a:xfrm>
        </p:spPr>
        <p:txBody>
          <a:bodyPr>
            <a:noAutofit/>
          </a:bodyPr>
          <a:lstStyle/>
          <a:p>
            <a:r>
              <a:rPr lang="en-US" sz="2800" dirty="0" smtClean="0"/>
              <a:t>Psalm 139:13-14 </a:t>
            </a:r>
            <a:r>
              <a:rPr lang="en-US" sz="2800" dirty="0"/>
              <a:t>“For you formed my inward parts; you knitted me together in my mother’s womb. I praise you, for I am fearfully and wonderfully made. Wonderful are your works; my soul knows it very well.” </a:t>
            </a:r>
            <a:endParaRPr lang="en-US" sz="2800" dirty="0" smtClean="0"/>
          </a:p>
          <a:p>
            <a:r>
              <a:rPr lang="en-US" sz="2800" dirty="0" smtClean="0"/>
              <a:t>Psalm 107… </a:t>
            </a:r>
            <a:r>
              <a:rPr lang="en-US" sz="2800" dirty="0"/>
              <a:t>Let them give thanks to the </a:t>
            </a:r>
            <a:r>
              <a:rPr lang="en-US" sz="2800" cap="small" dirty="0"/>
              <a:t>Lord</a:t>
            </a:r>
            <a:r>
              <a:rPr lang="en-US" sz="2800" dirty="0"/>
              <a:t> for his unfailing love and his </a:t>
            </a:r>
            <a:r>
              <a:rPr lang="en-US" sz="2800" b="1" dirty="0"/>
              <a:t>wonderful</a:t>
            </a:r>
            <a:r>
              <a:rPr lang="en-US" sz="2800" dirty="0"/>
              <a:t> deeds for mankind</a:t>
            </a:r>
            <a:r>
              <a:rPr lang="en-US" sz="2800" dirty="0" smtClean="0"/>
              <a:t>.</a:t>
            </a:r>
          </a:p>
          <a:p>
            <a:r>
              <a:rPr lang="en-US" sz="2800" dirty="0" smtClean="0"/>
              <a:t>“Wonder leads to worship, and worship to growth, and growth to character and service. Wonder begins with receiving Christ into the heart and life, experiencing the forgiveness of sins and the invasion of a whole new life.” (Warren </a:t>
            </a:r>
            <a:r>
              <a:rPr lang="en-US" sz="2800" dirty="0" err="1" smtClean="0"/>
              <a:t>Wiersbe</a:t>
            </a:r>
            <a:r>
              <a:rPr lang="en-US" sz="2800" dirty="0" smtClean="0"/>
              <a:t>)</a:t>
            </a:r>
            <a:endParaRPr lang="en-US" sz="2800" dirty="0"/>
          </a:p>
        </p:txBody>
      </p:sp>
    </p:spTree>
    <p:extLst>
      <p:ext uri="{BB962C8B-B14F-4D97-AF65-F5344CB8AC3E}">
        <p14:creationId xmlns:p14="http://schemas.microsoft.com/office/powerpoint/2010/main" val="1126423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Counselor</a:t>
            </a:r>
            <a:endParaRPr lang="en-US" sz="5400" dirty="0"/>
          </a:p>
        </p:txBody>
      </p:sp>
      <p:sp>
        <p:nvSpPr>
          <p:cNvPr id="3" name="Content Placeholder 2"/>
          <p:cNvSpPr>
            <a:spLocks noGrp="1"/>
          </p:cNvSpPr>
          <p:nvPr>
            <p:ph idx="1"/>
          </p:nvPr>
        </p:nvSpPr>
        <p:spPr/>
        <p:txBody>
          <a:bodyPr>
            <a:noAutofit/>
          </a:bodyPr>
          <a:lstStyle/>
          <a:p>
            <a:r>
              <a:rPr lang="en-US" sz="3200" dirty="0" smtClean="0"/>
              <a:t>Psalm 73:24 “You guide me with your counsel, and afterward you will take me into glory.”</a:t>
            </a:r>
          </a:p>
          <a:p>
            <a:r>
              <a:rPr lang="en-US" sz="3200" dirty="0" smtClean="0"/>
              <a:t>“Sin makes us dumb to good choices.”</a:t>
            </a:r>
          </a:p>
          <a:p>
            <a:r>
              <a:rPr lang="en-US" sz="3200" dirty="0" smtClean="0"/>
              <a:t>Psalm 119:98-100 describes the “counsel” of God’s Word and how it makes us wiser than our enemies and helps us know more than the ancients.</a:t>
            </a:r>
          </a:p>
          <a:p>
            <a:r>
              <a:rPr lang="en-US" sz="3200" dirty="0" smtClean="0"/>
              <a:t>“God does not give His counsel to the curious or the careless.”</a:t>
            </a:r>
            <a:endParaRPr lang="en-US" sz="3200" dirty="0"/>
          </a:p>
        </p:txBody>
      </p:sp>
    </p:spTree>
    <p:extLst>
      <p:ext uri="{BB962C8B-B14F-4D97-AF65-F5344CB8AC3E}">
        <p14:creationId xmlns:p14="http://schemas.microsoft.com/office/powerpoint/2010/main" val="3072693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Mighty God</a:t>
            </a:r>
            <a:endParaRPr lang="en-US" sz="5400" dirty="0"/>
          </a:p>
        </p:txBody>
      </p:sp>
      <p:sp>
        <p:nvSpPr>
          <p:cNvPr id="3" name="Content Placeholder 2"/>
          <p:cNvSpPr>
            <a:spLocks noGrp="1"/>
          </p:cNvSpPr>
          <p:nvPr>
            <p:ph idx="1"/>
          </p:nvPr>
        </p:nvSpPr>
        <p:spPr/>
        <p:txBody>
          <a:bodyPr>
            <a:normAutofit/>
          </a:bodyPr>
          <a:lstStyle/>
          <a:p>
            <a:r>
              <a:rPr lang="en-US" sz="3200" dirty="0" smtClean="0"/>
              <a:t>Luke 1:49 “For the Mighty One has done great things for me—holy is His Name.”</a:t>
            </a:r>
          </a:p>
          <a:p>
            <a:r>
              <a:rPr lang="en-US" sz="3200" dirty="0" smtClean="0"/>
              <a:t>1 John 4:8 – the Son of God appeared to destroy the works of the devil.</a:t>
            </a:r>
          </a:p>
          <a:p>
            <a:r>
              <a:rPr lang="en-US" sz="3200" dirty="0" smtClean="0"/>
              <a:t>Ephesians 3:16-21</a:t>
            </a:r>
          </a:p>
          <a:p>
            <a:r>
              <a:rPr lang="en-US" sz="3200" dirty="0" smtClean="0"/>
              <a:t>Romans 6 – Power of God so sin will no longer be our master.</a:t>
            </a:r>
            <a:endParaRPr lang="en-US" sz="3200" dirty="0"/>
          </a:p>
        </p:txBody>
      </p:sp>
    </p:spTree>
    <p:extLst>
      <p:ext uri="{BB962C8B-B14F-4D97-AF65-F5344CB8AC3E}">
        <p14:creationId xmlns:p14="http://schemas.microsoft.com/office/powerpoint/2010/main" val="2918153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Everlasting Father</a:t>
            </a:r>
            <a:endParaRPr lang="en-US" sz="5400" dirty="0"/>
          </a:p>
        </p:txBody>
      </p:sp>
      <p:sp>
        <p:nvSpPr>
          <p:cNvPr id="3" name="Content Placeholder 2"/>
          <p:cNvSpPr>
            <a:spLocks noGrp="1"/>
          </p:cNvSpPr>
          <p:nvPr>
            <p:ph idx="1"/>
          </p:nvPr>
        </p:nvSpPr>
        <p:spPr/>
        <p:txBody>
          <a:bodyPr>
            <a:normAutofit/>
          </a:bodyPr>
          <a:lstStyle/>
          <a:p>
            <a:r>
              <a:rPr lang="en-US" sz="3200" dirty="0" smtClean="0"/>
              <a:t>We all need a Father</a:t>
            </a:r>
          </a:p>
          <a:p>
            <a:r>
              <a:rPr lang="en-US" sz="3200" dirty="0" smtClean="0"/>
              <a:t>Sermon on the Mount (Matthew 5-7) “Father” 17 times</a:t>
            </a:r>
          </a:p>
          <a:p>
            <a:r>
              <a:rPr lang="en-US" sz="3200" dirty="0" smtClean="0"/>
              <a:t>We need a Father we can Trust</a:t>
            </a:r>
          </a:p>
          <a:p>
            <a:r>
              <a:rPr lang="en-US" sz="3200" dirty="0" smtClean="0"/>
              <a:t>We need a Father we can depend on</a:t>
            </a:r>
          </a:p>
          <a:p>
            <a:r>
              <a:rPr lang="en-US" sz="3200" dirty="0" smtClean="0"/>
              <a:t>We need a Father who is always with us</a:t>
            </a:r>
            <a:endParaRPr lang="en-US" sz="3200" dirty="0"/>
          </a:p>
        </p:txBody>
      </p:sp>
    </p:spTree>
    <p:extLst>
      <p:ext uri="{BB962C8B-B14F-4D97-AF65-F5344CB8AC3E}">
        <p14:creationId xmlns:p14="http://schemas.microsoft.com/office/powerpoint/2010/main" val="2178315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Basis">
  <a:themeElements>
    <a:clrScheme name="Custom 3">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D34817"/>
      </a:hlink>
      <a:folHlink>
        <a:srgbClr val="96A9A9"/>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Basis</Template>
  <TotalTime>17</TotalTime>
  <Words>284</Words>
  <Application>Microsoft Office PowerPoint</Application>
  <PresentationFormat>Widescreen</PresentationFormat>
  <Paragraphs>37</Paragraphs>
  <Slides>11</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11</vt:i4>
      </vt:variant>
    </vt:vector>
  </HeadingPairs>
  <TitlesOfParts>
    <vt:vector size="13" baseType="lpstr">
      <vt:lpstr>Corbel</vt:lpstr>
      <vt:lpstr>Basis</vt:lpstr>
      <vt:lpstr>What’s in a Name?</vt:lpstr>
      <vt:lpstr>Isaiah 9:2-3</vt:lpstr>
      <vt:lpstr>Isaiah 9:4-5</vt:lpstr>
      <vt:lpstr>Isaiah 9:6</vt:lpstr>
      <vt:lpstr>Isaiah 9:7</vt:lpstr>
      <vt:lpstr>Wonderful</vt:lpstr>
      <vt:lpstr>Counselor</vt:lpstr>
      <vt:lpstr>Mighty God</vt:lpstr>
      <vt:lpstr>Everlasting Father</vt:lpstr>
      <vt:lpstr>Prince of Peace</vt:lpstr>
      <vt:lpstr>Jesus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What’s in a Name?</dc:title>
  <dc:creator>Gary Reiss</dc:creator>
  <cp:lastModifiedBy>Gary Reiss</cp:lastModifiedBy>
  <cp:revision>3</cp:revision>
  <dcterms:created xsi:type="dcterms:W3CDTF">2019-12-07T01:57:35Z</dcterms:created>
  <dcterms:modified xsi:type="dcterms:W3CDTF">2019-12-07T02:14:56Z</dcterms:modified>
</cp:coreProperties>
</file>