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6086A79-1EF0-46E5-9FA4-A600661EFFA8}" type="datetimeFigureOut">
              <a:rPr lang="en-US" smtClean="0"/>
              <a:t>1/2/2020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1D9F599-E747-4E52-837B-4B94F5D229B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024274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086A79-1EF0-46E5-9FA4-A600661EFFA8}"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354244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086A79-1EF0-46E5-9FA4-A600661EFFA8}"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175037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086A79-1EF0-46E5-9FA4-A600661EFFA8}"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292538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6086A79-1EF0-46E5-9FA4-A600661EFFA8}" type="datetimeFigureOut">
              <a:rPr lang="en-US" smtClean="0"/>
              <a:t>1/2/2020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1D9F599-E747-4E52-837B-4B94F5D229B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36827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086A79-1EF0-46E5-9FA4-A600661EFFA8}"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296914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086A79-1EF0-46E5-9FA4-A600661EFFA8}" type="datetimeFigureOut">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369674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086A79-1EF0-46E5-9FA4-A600661EFFA8}" type="datetimeFigureOut">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45205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86A79-1EF0-46E5-9FA4-A600661EFFA8}" type="datetimeFigureOut">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9F599-E747-4E52-837B-4B94F5D229BB}" type="slidenum">
              <a:rPr lang="en-US" smtClean="0"/>
              <a:t>‹#›</a:t>
            </a:fld>
            <a:endParaRPr lang="en-US"/>
          </a:p>
        </p:txBody>
      </p:sp>
    </p:spTree>
    <p:extLst>
      <p:ext uri="{BB962C8B-B14F-4D97-AF65-F5344CB8AC3E}">
        <p14:creationId xmlns:p14="http://schemas.microsoft.com/office/powerpoint/2010/main" val="242240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086A79-1EF0-46E5-9FA4-A600661EFFA8}" type="datetimeFigureOut">
              <a:rPr lang="en-US" smtClean="0"/>
              <a:t>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1D9F599-E747-4E52-837B-4B94F5D229B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9652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6086A79-1EF0-46E5-9FA4-A600661EFFA8}" type="datetimeFigureOut">
              <a:rPr lang="en-US" smtClean="0"/>
              <a:t>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1D9F599-E747-4E52-837B-4B94F5D229B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466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6086A79-1EF0-46E5-9FA4-A600661EFFA8}" type="datetimeFigureOut">
              <a:rPr lang="en-US" smtClean="0"/>
              <a:t>1/2/2020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1D9F599-E747-4E52-837B-4B94F5D229B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672329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David &amp; Goliath</a:t>
            </a:r>
            <a:endParaRPr lang="en-US" dirty="0"/>
          </a:p>
        </p:txBody>
      </p:sp>
      <p:sp>
        <p:nvSpPr>
          <p:cNvPr id="3" name="Subtitle 2"/>
          <p:cNvSpPr>
            <a:spLocks noGrp="1"/>
          </p:cNvSpPr>
          <p:nvPr>
            <p:ph type="subTitle" idx="1"/>
          </p:nvPr>
        </p:nvSpPr>
        <p:spPr/>
        <p:txBody>
          <a:bodyPr>
            <a:normAutofit/>
          </a:bodyPr>
          <a:lstStyle/>
          <a:p>
            <a:r>
              <a:rPr lang="en-US" sz="5400" dirty="0" smtClean="0"/>
              <a:t>1 Samuel 17</a:t>
            </a:r>
            <a:endParaRPr lang="en-US" sz="5400" dirty="0"/>
          </a:p>
        </p:txBody>
      </p:sp>
    </p:spTree>
    <p:extLst>
      <p:ext uri="{BB962C8B-B14F-4D97-AF65-F5344CB8AC3E}">
        <p14:creationId xmlns:p14="http://schemas.microsoft.com/office/powerpoint/2010/main" val="2819534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73493"/>
          </a:xfrm>
        </p:spPr>
        <p:txBody>
          <a:bodyPr>
            <a:normAutofit/>
          </a:bodyPr>
          <a:lstStyle/>
          <a:p>
            <a:r>
              <a:rPr lang="en-US" sz="5400" dirty="0" smtClean="0"/>
              <a:t>Thoughts…</a:t>
            </a:r>
            <a:endParaRPr lang="en-US" sz="5400" dirty="0"/>
          </a:p>
        </p:txBody>
      </p:sp>
      <p:sp>
        <p:nvSpPr>
          <p:cNvPr id="3" name="Content Placeholder 2"/>
          <p:cNvSpPr>
            <a:spLocks noGrp="1"/>
          </p:cNvSpPr>
          <p:nvPr>
            <p:ph idx="1"/>
          </p:nvPr>
        </p:nvSpPr>
        <p:spPr>
          <a:xfrm>
            <a:off x="1371600" y="1655545"/>
            <a:ext cx="9601200" cy="4211855"/>
          </a:xfrm>
        </p:spPr>
        <p:txBody>
          <a:bodyPr>
            <a:normAutofit/>
          </a:bodyPr>
          <a:lstStyle/>
          <a:p>
            <a:r>
              <a:rPr lang="en-US" sz="3200" dirty="0" smtClean="0"/>
              <a:t>Past Experience Prepares us for Tasks Ahead</a:t>
            </a:r>
          </a:p>
          <a:p>
            <a:r>
              <a:rPr lang="en-US" sz="3200" dirty="0" smtClean="0"/>
              <a:t>Don’t forget what the Lord has done for you</a:t>
            </a:r>
          </a:p>
          <a:p>
            <a:r>
              <a:rPr lang="en-US" sz="3200" dirty="0" smtClean="0"/>
              <a:t>David’s Faith led to Action… Belief led to Behavior</a:t>
            </a:r>
          </a:p>
          <a:p>
            <a:r>
              <a:rPr lang="en-US" sz="3200" dirty="0" smtClean="0"/>
              <a:t>No need to fear Enemy… Bark worse than bite</a:t>
            </a:r>
          </a:p>
          <a:p>
            <a:r>
              <a:rPr lang="en-US" sz="3200" dirty="0" smtClean="0"/>
              <a:t>Take on a challenge beginning on our Knees… that’s where we will find what we need for the battle</a:t>
            </a:r>
            <a:endParaRPr lang="en-US" sz="3200" dirty="0"/>
          </a:p>
        </p:txBody>
      </p:sp>
    </p:spTree>
    <p:extLst>
      <p:ext uri="{BB962C8B-B14F-4D97-AF65-F5344CB8AC3E}">
        <p14:creationId xmlns:p14="http://schemas.microsoft.com/office/powerpoint/2010/main" val="123036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Scene…</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“The Philistines occupied one hill and the Israelites another, with the valley between them</a:t>
            </a:r>
            <a:r>
              <a:rPr lang="en-US" sz="4000" dirty="0" smtClean="0"/>
              <a:t>.” (17:3)</a:t>
            </a:r>
            <a:endParaRPr lang="en-US" sz="4000" dirty="0"/>
          </a:p>
        </p:txBody>
      </p:sp>
    </p:spTree>
    <p:extLst>
      <p:ext uri="{BB962C8B-B14F-4D97-AF65-F5344CB8AC3E}">
        <p14:creationId xmlns:p14="http://schemas.microsoft.com/office/powerpoint/2010/main" val="2365523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50495"/>
          </a:xfrm>
        </p:spPr>
        <p:txBody>
          <a:bodyPr>
            <a:normAutofit/>
          </a:bodyPr>
          <a:lstStyle/>
          <a:p>
            <a:r>
              <a:rPr lang="en-US" sz="5400" dirty="0" smtClean="0"/>
              <a:t>Goliath</a:t>
            </a:r>
            <a:endParaRPr lang="en-US" sz="5400" dirty="0"/>
          </a:p>
        </p:txBody>
      </p:sp>
      <p:sp>
        <p:nvSpPr>
          <p:cNvPr id="3" name="Content Placeholder 2"/>
          <p:cNvSpPr>
            <a:spLocks noGrp="1"/>
          </p:cNvSpPr>
          <p:nvPr>
            <p:ph idx="1"/>
          </p:nvPr>
        </p:nvSpPr>
        <p:spPr>
          <a:xfrm>
            <a:off x="1371600" y="1636295"/>
            <a:ext cx="9601200" cy="4231105"/>
          </a:xfrm>
        </p:spPr>
        <p:txBody>
          <a:bodyPr>
            <a:normAutofit/>
          </a:bodyPr>
          <a:lstStyle/>
          <a:p>
            <a:r>
              <a:rPr lang="en-US" sz="3200" dirty="0" smtClean="0"/>
              <a:t>Size… No one comparable to him</a:t>
            </a:r>
          </a:p>
          <a:p>
            <a:r>
              <a:rPr lang="en-US" sz="3200" dirty="0" smtClean="0"/>
              <a:t>Armor… Nothing better</a:t>
            </a:r>
          </a:p>
          <a:p>
            <a:r>
              <a:rPr lang="en-US" sz="3200" dirty="0" smtClean="0"/>
              <a:t>Even a “shield bearer”</a:t>
            </a:r>
          </a:p>
          <a:p>
            <a:r>
              <a:rPr lang="en-US" sz="3200" dirty="0" smtClean="0"/>
              <a:t>Intimidating</a:t>
            </a:r>
          </a:p>
          <a:p>
            <a:r>
              <a:rPr lang="en-US" sz="3200" dirty="0" smtClean="0"/>
              <a:t>The Challenge… Winner take All!</a:t>
            </a:r>
          </a:p>
          <a:p>
            <a:r>
              <a:rPr lang="en-US" sz="3200" dirty="0" smtClean="0"/>
              <a:t>“On hearing the Philistine’s words, Saul and all the Israelites were dismayed and terrified.” (17:11)</a:t>
            </a:r>
            <a:endParaRPr lang="en-US" sz="3200" dirty="0"/>
          </a:p>
        </p:txBody>
      </p:sp>
    </p:spTree>
    <p:extLst>
      <p:ext uri="{BB962C8B-B14F-4D97-AF65-F5344CB8AC3E}">
        <p14:creationId xmlns:p14="http://schemas.microsoft.com/office/powerpoint/2010/main" val="71633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88996"/>
          </a:xfrm>
        </p:spPr>
        <p:txBody>
          <a:bodyPr>
            <a:normAutofit/>
          </a:bodyPr>
          <a:lstStyle/>
          <a:p>
            <a:r>
              <a:rPr lang="en-US" sz="5400" dirty="0" smtClean="0"/>
              <a:t>David</a:t>
            </a:r>
            <a:endParaRPr lang="en-US" sz="5400" dirty="0"/>
          </a:p>
        </p:txBody>
      </p:sp>
      <p:sp>
        <p:nvSpPr>
          <p:cNvPr id="3" name="Content Placeholder 2"/>
          <p:cNvSpPr>
            <a:spLocks noGrp="1"/>
          </p:cNvSpPr>
          <p:nvPr>
            <p:ph idx="1"/>
          </p:nvPr>
        </p:nvSpPr>
        <p:spPr>
          <a:xfrm>
            <a:off x="1371600" y="1953928"/>
            <a:ext cx="9601200" cy="3913472"/>
          </a:xfrm>
        </p:spPr>
        <p:txBody>
          <a:bodyPr>
            <a:normAutofit/>
          </a:bodyPr>
          <a:lstStyle/>
          <a:p>
            <a:r>
              <a:rPr lang="en-US" sz="3200" dirty="0" smtClean="0"/>
              <a:t>Jesse’s youngest son… out of 8 boys</a:t>
            </a:r>
          </a:p>
          <a:p>
            <a:r>
              <a:rPr lang="en-US" sz="3200" dirty="0" smtClean="0"/>
              <a:t>Errand Runner… Pizza Delivery Boy (bread &amp; cheese)</a:t>
            </a:r>
          </a:p>
          <a:p>
            <a:r>
              <a:rPr lang="en-US" sz="3200" dirty="0" smtClean="0"/>
              <a:t>Every one noticed Goliath</a:t>
            </a:r>
          </a:p>
          <a:p>
            <a:r>
              <a:rPr lang="en-US" sz="3200" dirty="0" smtClean="0"/>
              <a:t>No one noticed David</a:t>
            </a:r>
            <a:endParaRPr lang="en-US" sz="3200" dirty="0"/>
          </a:p>
        </p:txBody>
      </p:sp>
    </p:spTree>
    <p:extLst>
      <p:ext uri="{BB962C8B-B14F-4D97-AF65-F5344CB8AC3E}">
        <p14:creationId xmlns:p14="http://schemas.microsoft.com/office/powerpoint/2010/main" val="401326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037122"/>
          </a:xfrm>
        </p:spPr>
        <p:txBody>
          <a:bodyPr>
            <a:normAutofit/>
          </a:bodyPr>
          <a:lstStyle/>
          <a:p>
            <a:r>
              <a:rPr lang="en-US" sz="5400" dirty="0" smtClean="0"/>
              <a:t>David hears Goliath’s Challenge</a:t>
            </a:r>
            <a:endParaRPr lang="en-US" sz="5400" dirty="0"/>
          </a:p>
        </p:txBody>
      </p:sp>
      <p:sp>
        <p:nvSpPr>
          <p:cNvPr id="3" name="Content Placeholder 2"/>
          <p:cNvSpPr>
            <a:spLocks noGrp="1"/>
          </p:cNvSpPr>
          <p:nvPr>
            <p:ph idx="1"/>
          </p:nvPr>
        </p:nvSpPr>
        <p:spPr>
          <a:xfrm>
            <a:off x="1371600" y="1857676"/>
            <a:ext cx="9601200" cy="4494998"/>
          </a:xfrm>
        </p:spPr>
        <p:txBody>
          <a:bodyPr>
            <a:noAutofit/>
          </a:bodyPr>
          <a:lstStyle/>
          <a:p>
            <a:r>
              <a:rPr lang="en-US" sz="3200" dirty="0" smtClean="0"/>
              <a:t>“Whenever the Israelites saw the man, they all fled from him in great fear.” (17:24)</a:t>
            </a:r>
          </a:p>
          <a:p>
            <a:r>
              <a:rPr lang="en-US" sz="3200" dirty="0" smtClean="0"/>
              <a:t>“For forty days the Philistine came forward every morning and evening and took his stand.” (17:16)</a:t>
            </a:r>
          </a:p>
          <a:p>
            <a:r>
              <a:rPr lang="en-US" sz="3200" dirty="0" smtClean="0"/>
              <a:t>Rumor… Whoever accepts challenge… (1) Wealth, (2) Wife, (3) Tax Exemption</a:t>
            </a:r>
          </a:p>
          <a:p>
            <a:r>
              <a:rPr lang="en-US" sz="3200" dirty="0" smtClean="0"/>
              <a:t>David upset… “defying the armies of the living God.” (17:26)</a:t>
            </a:r>
            <a:endParaRPr lang="en-US" sz="3200" dirty="0"/>
          </a:p>
        </p:txBody>
      </p:sp>
    </p:spTree>
    <p:extLst>
      <p:ext uri="{BB962C8B-B14F-4D97-AF65-F5344CB8AC3E}">
        <p14:creationId xmlns:p14="http://schemas.microsoft.com/office/powerpoint/2010/main" val="347708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008246"/>
          </a:xfrm>
        </p:spPr>
        <p:txBody>
          <a:bodyPr>
            <a:normAutofit/>
          </a:bodyPr>
          <a:lstStyle/>
          <a:p>
            <a:r>
              <a:rPr lang="en-US" sz="5400" dirty="0" smtClean="0"/>
              <a:t>David &amp; Saul</a:t>
            </a:r>
            <a:endParaRPr lang="en-US" sz="5400" dirty="0"/>
          </a:p>
        </p:txBody>
      </p:sp>
      <p:sp>
        <p:nvSpPr>
          <p:cNvPr id="3" name="Content Placeholder 2"/>
          <p:cNvSpPr>
            <a:spLocks noGrp="1"/>
          </p:cNvSpPr>
          <p:nvPr>
            <p:ph idx="1"/>
          </p:nvPr>
        </p:nvSpPr>
        <p:spPr>
          <a:xfrm>
            <a:off x="1371600" y="1867301"/>
            <a:ext cx="9601200" cy="4000099"/>
          </a:xfrm>
        </p:spPr>
        <p:txBody>
          <a:bodyPr>
            <a:normAutofit/>
          </a:bodyPr>
          <a:lstStyle/>
          <a:p>
            <a:r>
              <a:rPr lang="en-US" sz="3200" dirty="0" smtClean="0"/>
              <a:t>David… “Let no one lose heart on account of this Philistine; your servant will go and fight him.” (17:32)</a:t>
            </a:r>
          </a:p>
          <a:p>
            <a:r>
              <a:rPr lang="en-US" sz="3200" dirty="0" smtClean="0"/>
              <a:t>King Saul… “You are not able to go out against this Philistine and fight him; you are only a young man, and he has been a warrior from his youth.” (17:33)</a:t>
            </a:r>
          </a:p>
          <a:p>
            <a:pPr marL="0" indent="0">
              <a:buNone/>
            </a:pPr>
            <a:endParaRPr lang="en-US" sz="3200" dirty="0"/>
          </a:p>
        </p:txBody>
      </p:sp>
    </p:spTree>
    <p:extLst>
      <p:ext uri="{BB962C8B-B14F-4D97-AF65-F5344CB8AC3E}">
        <p14:creationId xmlns:p14="http://schemas.microsoft.com/office/powerpoint/2010/main" val="352610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11994"/>
          </a:xfrm>
        </p:spPr>
        <p:txBody>
          <a:bodyPr>
            <a:normAutofit/>
          </a:bodyPr>
          <a:lstStyle/>
          <a:p>
            <a:r>
              <a:rPr lang="en-US" sz="5400" dirty="0" smtClean="0"/>
              <a:t>David’s Response to Saul</a:t>
            </a:r>
            <a:endParaRPr lang="en-US" sz="5400" dirty="0"/>
          </a:p>
        </p:txBody>
      </p:sp>
      <p:sp>
        <p:nvSpPr>
          <p:cNvPr id="3" name="Content Placeholder 2"/>
          <p:cNvSpPr>
            <a:spLocks noGrp="1"/>
          </p:cNvSpPr>
          <p:nvPr>
            <p:ph idx="1"/>
          </p:nvPr>
        </p:nvSpPr>
        <p:spPr>
          <a:xfrm>
            <a:off x="1371600" y="1876926"/>
            <a:ext cx="9601200" cy="3990474"/>
          </a:xfrm>
        </p:spPr>
        <p:txBody>
          <a:bodyPr>
            <a:normAutofit/>
          </a:bodyPr>
          <a:lstStyle/>
          <a:p>
            <a:r>
              <a:rPr lang="en-US" sz="3200" dirty="0" smtClean="0"/>
              <a:t>“Your servant has killed both the lion and the bear; this uncircumcised Philistine will be like one of them, because he has defied the armies of the living God.” (17:36)</a:t>
            </a:r>
          </a:p>
          <a:p>
            <a:r>
              <a:rPr lang="en-US" sz="3200" dirty="0" smtClean="0"/>
              <a:t>“The Lord who rescued me from the paw of the lion and the paw of the bear will rescue me from the hand of this Philistine.” (17:37)</a:t>
            </a:r>
            <a:endParaRPr lang="en-US" sz="3200" dirty="0"/>
          </a:p>
        </p:txBody>
      </p:sp>
    </p:spTree>
    <p:extLst>
      <p:ext uri="{BB962C8B-B14F-4D97-AF65-F5344CB8AC3E}">
        <p14:creationId xmlns:p14="http://schemas.microsoft.com/office/powerpoint/2010/main" val="148330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11994"/>
          </a:xfrm>
        </p:spPr>
        <p:txBody>
          <a:bodyPr>
            <a:normAutofit/>
          </a:bodyPr>
          <a:lstStyle/>
          <a:p>
            <a:r>
              <a:rPr lang="en-US" sz="5400" dirty="0" smtClean="0"/>
              <a:t>David kneels at the Brook</a:t>
            </a:r>
            <a:endParaRPr lang="en-US" sz="5400" dirty="0"/>
          </a:p>
        </p:txBody>
      </p:sp>
      <p:sp>
        <p:nvSpPr>
          <p:cNvPr id="3" name="Content Placeholder 2"/>
          <p:cNvSpPr>
            <a:spLocks noGrp="1"/>
          </p:cNvSpPr>
          <p:nvPr>
            <p:ph idx="1"/>
          </p:nvPr>
        </p:nvSpPr>
        <p:spPr>
          <a:xfrm>
            <a:off x="1371600" y="1751798"/>
            <a:ext cx="9601200" cy="4115602"/>
          </a:xfrm>
        </p:spPr>
        <p:txBody>
          <a:bodyPr>
            <a:normAutofit/>
          </a:bodyPr>
          <a:lstStyle/>
          <a:p>
            <a:r>
              <a:rPr lang="en-US" sz="3200" dirty="0" smtClean="0"/>
              <a:t>Selects five smooth stones</a:t>
            </a:r>
          </a:p>
          <a:p>
            <a:r>
              <a:rPr lang="en-US" sz="3200" dirty="0" smtClean="0"/>
              <a:t>David vulnerable</a:t>
            </a:r>
          </a:p>
          <a:p>
            <a:r>
              <a:rPr lang="en-US" sz="3200" dirty="0" smtClean="0"/>
              <a:t>All think David doesn’t have a chance</a:t>
            </a:r>
          </a:p>
          <a:p>
            <a:r>
              <a:rPr lang="en-US" sz="3200" dirty="0" smtClean="0"/>
              <a:t>Meanwhile… Goliath belches out curses and insults… “Am I a dog, that you come at me with sticks?” (17:43)</a:t>
            </a:r>
            <a:endParaRPr lang="en-US" sz="3200" dirty="0"/>
          </a:p>
        </p:txBody>
      </p:sp>
    </p:spTree>
    <p:extLst>
      <p:ext uri="{BB962C8B-B14F-4D97-AF65-F5344CB8AC3E}">
        <p14:creationId xmlns:p14="http://schemas.microsoft.com/office/powerpoint/2010/main" val="95127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02368"/>
          </a:xfrm>
        </p:spPr>
        <p:txBody>
          <a:bodyPr>
            <a:normAutofit/>
          </a:bodyPr>
          <a:lstStyle/>
          <a:p>
            <a:r>
              <a:rPr lang="en-US" sz="5400" dirty="0" smtClean="0"/>
              <a:t>David’s Response to Goliath</a:t>
            </a:r>
            <a:endParaRPr lang="en-US" sz="5400" dirty="0"/>
          </a:p>
        </p:txBody>
      </p:sp>
      <p:sp>
        <p:nvSpPr>
          <p:cNvPr id="3" name="Content Placeholder 2"/>
          <p:cNvSpPr>
            <a:spLocks noGrp="1"/>
          </p:cNvSpPr>
          <p:nvPr>
            <p:ph idx="1"/>
          </p:nvPr>
        </p:nvSpPr>
        <p:spPr>
          <a:xfrm>
            <a:off x="1371600" y="1780674"/>
            <a:ext cx="9601200" cy="4086726"/>
          </a:xfrm>
        </p:spPr>
        <p:txBody>
          <a:bodyPr>
            <a:normAutofit/>
          </a:bodyPr>
          <a:lstStyle/>
          <a:p>
            <a:r>
              <a:rPr lang="en-US" sz="3200" dirty="0" smtClean="0"/>
              <a:t>“You come against me with sword and spear and javelin, but I come against you in the name of the Lord Almighty, the God of the armies of Israel, whom you have defied. This day the Lord will deliver you into my hands… and the whole world will know that there is a God in Israel.” (17:46-47)</a:t>
            </a:r>
          </a:p>
          <a:p>
            <a:r>
              <a:rPr lang="en-US" sz="3200" dirty="0" smtClean="0"/>
              <a:t>“David ran quickly toward the battle line to meet him.” (17:48)</a:t>
            </a:r>
            <a:endParaRPr lang="en-US" sz="3200" dirty="0"/>
          </a:p>
        </p:txBody>
      </p:sp>
    </p:spTree>
    <p:extLst>
      <p:ext uri="{BB962C8B-B14F-4D97-AF65-F5344CB8AC3E}">
        <p14:creationId xmlns:p14="http://schemas.microsoft.com/office/powerpoint/2010/main" val="293937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22</TotalTime>
  <Words>507</Words>
  <Application>Microsoft Office PowerPoint</Application>
  <PresentationFormat>Widescreen</PresentationFormat>
  <Paragraphs>41</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Franklin Gothic Book</vt:lpstr>
      <vt:lpstr>Crop</vt:lpstr>
      <vt:lpstr>David &amp; Goliath</vt:lpstr>
      <vt:lpstr>The Scene…</vt:lpstr>
      <vt:lpstr>Goliath</vt:lpstr>
      <vt:lpstr>David</vt:lpstr>
      <vt:lpstr>David hears Goliath’s Challenge</vt:lpstr>
      <vt:lpstr>David &amp; Saul</vt:lpstr>
      <vt:lpstr>David’s Response to Saul</vt:lpstr>
      <vt:lpstr>David kneels at the Brook</vt:lpstr>
      <vt:lpstr>David’s Response to Goliath</vt:lpstr>
      <vt:lpstr>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&amp; Goliath</dc:title>
  <dc:creator>Gary Reiss</dc:creator>
  <cp:lastModifiedBy>Gary Reiss</cp:lastModifiedBy>
  <cp:revision>4</cp:revision>
  <cp:lastPrinted>2020-01-02T17:14:34Z</cp:lastPrinted>
  <dcterms:created xsi:type="dcterms:W3CDTF">2020-01-02T16:52:15Z</dcterms:created>
  <dcterms:modified xsi:type="dcterms:W3CDTF">2020-01-02T17:14:51Z</dcterms:modified>
</cp:coreProperties>
</file>