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BF3-8356-4291-A0DE-0B3E6E5BCD3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7A7F-DEAF-42CB-AF15-1C2BD78EA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482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BF3-8356-4291-A0DE-0B3E6E5BCD3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7A7F-DEAF-42CB-AF15-1C2BD78EA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11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BF3-8356-4291-A0DE-0B3E6E5BCD3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7A7F-DEAF-42CB-AF15-1C2BD78EAA6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4798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BF3-8356-4291-A0DE-0B3E6E5BCD3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7A7F-DEAF-42CB-AF15-1C2BD78EA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687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BF3-8356-4291-A0DE-0B3E6E5BCD3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7A7F-DEAF-42CB-AF15-1C2BD78EAA6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6923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BF3-8356-4291-A0DE-0B3E6E5BCD3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7A7F-DEAF-42CB-AF15-1C2BD78EA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734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BF3-8356-4291-A0DE-0B3E6E5BCD3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7A7F-DEAF-42CB-AF15-1C2BD78EA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90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BF3-8356-4291-A0DE-0B3E6E5BCD3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7A7F-DEAF-42CB-AF15-1C2BD78EA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91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BF3-8356-4291-A0DE-0B3E6E5BCD3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7A7F-DEAF-42CB-AF15-1C2BD78EA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6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BF3-8356-4291-A0DE-0B3E6E5BCD3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7A7F-DEAF-42CB-AF15-1C2BD78EA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4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BF3-8356-4291-A0DE-0B3E6E5BCD3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7A7F-DEAF-42CB-AF15-1C2BD78EA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752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BF3-8356-4291-A0DE-0B3E6E5BCD3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7A7F-DEAF-42CB-AF15-1C2BD78EA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38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BF3-8356-4291-A0DE-0B3E6E5BCD3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7A7F-DEAF-42CB-AF15-1C2BD78EA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36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BF3-8356-4291-A0DE-0B3E6E5BCD3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7A7F-DEAF-42CB-AF15-1C2BD78EA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790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BF3-8356-4291-A0DE-0B3E6E5BCD3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7A7F-DEAF-42CB-AF15-1C2BD78EA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56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BF3-8356-4291-A0DE-0B3E6E5BCD3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7A7F-DEAF-42CB-AF15-1C2BD78EA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079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DCBF3-8356-4291-A0DE-0B3E6E5BCD37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CBF7A7F-DEAF-42CB-AF15-1C2BD78EA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92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Gideon: When God</a:t>
            </a:r>
            <a:br>
              <a:rPr lang="en-US" dirty="0" smtClean="0"/>
            </a:br>
            <a:r>
              <a:rPr lang="en-US" dirty="0" smtClean="0"/>
              <a:t>Stretches Your Faith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1"/>
                </a:solidFill>
              </a:rPr>
              <a:t>Judges 6-7</a:t>
            </a:r>
            <a:endParaRPr lang="en-US" sz="4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86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Judges 6:1-10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</a:rPr>
              <a:t>They did “evil in the eyes of the Lord” (1)</a:t>
            </a:r>
          </a:p>
          <a:p>
            <a:r>
              <a:rPr lang="en-US" sz="3200" dirty="0" smtClean="0">
                <a:solidFill>
                  <a:schemeClr val="accent1"/>
                </a:solidFill>
              </a:rPr>
              <a:t>The Lord sent a “prophet” to speak to them. (8)</a:t>
            </a:r>
          </a:p>
          <a:p>
            <a:r>
              <a:rPr lang="en-US" sz="3200" dirty="0" smtClean="0">
                <a:solidFill>
                  <a:schemeClr val="accent1"/>
                </a:solidFill>
              </a:rPr>
              <a:t>“But you have not listened to me.” (10)</a:t>
            </a:r>
            <a:endParaRPr lang="en-US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87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3065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Gideon…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72665"/>
            <a:ext cx="8596668" cy="5043638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</a:rPr>
              <a:t>Threshing wheat in a winepress. (11)</a:t>
            </a:r>
          </a:p>
          <a:p>
            <a:r>
              <a:rPr lang="en-US" sz="3200" dirty="0" smtClean="0">
                <a:solidFill>
                  <a:schemeClr val="accent1"/>
                </a:solidFill>
              </a:rPr>
              <a:t>“The Lord is with you, mighty warrior.” (12)</a:t>
            </a:r>
          </a:p>
          <a:p>
            <a:r>
              <a:rPr lang="en-US" sz="3200" dirty="0" smtClean="0">
                <a:solidFill>
                  <a:schemeClr val="accent1"/>
                </a:solidFill>
              </a:rPr>
              <a:t>“If the Lord is with us, why has all this happened to us?” (13)</a:t>
            </a:r>
          </a:p>
          <a:p>
            <a:r>
              <a:rPr lang="en-US" sz="3200" dirty="0" smtClean="0">
                <a:solidFill>
                  <a:schemeClr val="accent1"/>
                </a:solidFill>
              </a:rPr>
              <a:t>“Where are all his wonders that our ancestors told us about when they said, ‘Did not the Lord bring us up out of Egypt?’” (13)</a:t>
            </a:r>
          </a:p>
          <a:p>
            <a:r>
              <a:rPr lang="en-US" sz="3200" dirty="0" smtClean="0">
                <a:solidFill>
                  <a:schemeClr val="accent1"/>
                </a:solidFill>
              </a:rPr>
              <a:t>“I am sending you to save Israel.” (14)</a:t>
            </a:r>
            <a:endParaRPr lang="en-US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77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Excuses…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1"/>
                </a:solidFill>
              </a:rPr>
              <a:t>My clan is the smallest</a:t>
            </a:r>
          </a:p>
          <a:p>
            <a:r>
              <a:rPr lang="en-US" sz="3600" dirty="0" smtClean="0">
                <a:solidFill>
                  <a:schemeClr val="accent1"/>
                </a:solidFill>
              </a:rPr>
              <a:t>I am the least</a:t>
            </a:r>
            <a:endParaRPr lang="en-US" sz="3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126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The Lord </a:t>
            </a:r>
            <a:r>
              <a:rPr lang="en-US" sz="5400" dirty="0" smtClean="0"/>
              <a:t>and </a:t>
            </a:r>
            <a:r>
              <a:rPr lang="en-US" sz="5400" dirty="0" smtClean="0"/>
              <a:t>Gideon…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1"/>
                </a:solidFill>
              </a:rPr>
              <a:t> The Lord: “I will be with you.” (16)</a:t>
            </a:r>
          </a:p>
          <a:p>
            <a:r>
              <a:rPr lang="en-US" sz="3600" dirty="0" smtClean="0">
                <a:solidFill>
                  <a:schemeClr val="accent1"/>
                </a:solidFill>
              </a:rPr>
              <a:t>Gideon: “Give me a sign that it is really you talking to me.” (17)</a:t>
            </a:r>
            <a:endParaRPr lang="en-US" sz="3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37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Gideon’s First Assignment…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</a:rPr>
              <a:t>Starts at Home</a:t>
            </a:r>
          </a:p>
          <a:p>
            <a:r>
              <a:rPr lang="en-US" sz="3200" dirty="0" smtClean="0">
                <a:solidFill>
                  <a:schemeClr val="accent1"/>
                </a:solidFill>
              </a:rPr>
              <a:t>“tear down your father’s altar to Baal and cut down the </a:t>
            </a:r>
            <a:r>
              <a:rPr lang="en-US" sz="3200" dirty="0" err="1" smtClean="0">
                <a:solidFill>
                  <a:schemeClr val="accent1"/>
                </a:solidFill>
              </a:rPr>
              <a:t>Asherah</a:t>
            </a:r>
            <a:r>
              <a:rPr lang="en-US" sz="3200" dirty="0" smtClean="0">
                <a:solidFill>
                  <a:schemeClr val="accent1"/>
                </a:solidFill>
              </a:rPr>
              <a:t> pole beside it.” (25)</a:t>
            </a:r>
          </a:p>
          <a:p>
            <a:r>
              <a:rPr lang="en-US" sz="3200" dirty="0" smtClean="0">
                <a:solidFill>
                  <a:schemeClr val="accent1"/>
                </a:solidFill>
              </a:rPr>
              <a:t>Build an altar to God</a:t>
            </a:r>
          </a:p>
          <a:p>
            <a:r>
              <a:rPr lang="en-US" sz="3200" dirty="0" smtClean="0">
                <a:solidFill>
                  <a:schemeClr val="accent1"/>
                </a:solidFill>
              </a:rPr>
              <a:t>Offer a sacrifice</a:t>
            </a:r>
          </a:p>
          <a:p>
            <a:r>
              <a:rPr lang="en-US" sz="3200" dirty="0" smtClean="0">
                <a:solidFill>
                  <a:schemeClr val="accent1"/>
                </a:solidFill>
              </a:rPr>
              <a:t>Use the </a:t>
            </a:r>
            <a:r>
              <a:rPr lang="en-US" sz="3200" dirty="0" err="1" smtClean="0">
                <a:solidFill>
                  <a:schemeClr val="accent1"/>
                </a:solidFill>
              </a:rPr>
              <a:t>Asherah</a:t>
            </a:r>
            <a:r>
              <a:rPr lang="en-US" sz="3200" dirty="0" smtClean="0">
                <a:solidFill>
                  <a:schemeClr val="accent1"/>
                </a:solidFill>
              </a:rPr>
              <a:t> pole as fire wood</a:t>
            </a:r>
            <a:endParaRPr lang="en-US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76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The Fleece Test…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1"/>
                </a:solidFill>
              </a:rPr>
              <a:t>Wool Fleece Outside overnight… if fleece is wet and ground is dry… I’ll believe</a:t>
            </a:r>
          </a:p>
          <a:p>
            <a:r>
              <a:rPr lang="en-US" sz="3600" dirty="0" smtClean="0">
                <a:solidFill>
                  <a:schemeClr val="accent1"/>
                </a:solidFill>
              </a:rPr>
              <a:t>Second Fleece Test… if the ground is wet and the fleece is dry… I’ll believe</a:t>
            </a:r>
            <a:endParaRPr lang="en-US" sz="3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7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The Battle with Midian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40042"/>
            <a:ext cx="9332940" cy="5149515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</a:rPr>
              <a:t>The Lord to Gideon: “You have too many men. I cannot deliver Midian into their hands, or Israel would boast against me, ‘My own strength has saved me.’” (7:2</a:t>
            </a:r>
            <a:r>
              <a:rPr lang="en-US" sz="3200" dirty="0" smtClean="0">
                <a:solidFill>
                  <a:schemeClr val="accent1"/>
                </a:solidFill>
              </a:rPr>
              <a:t>)</a:t>
            </a:r>
          </a:p>
          <a:p>
            <a:r>
              <a:rPr lang="en-US" sz="3200" dirty="0" smtClean="0">
                <a:solidFill>
                  <a:schemeClr val="accent1"/>
                </a:solidFill>
              </a:rPr>
              <a:t>From 32,000 to 10,000</a:t>
            </a:r>
          </a:p>
          <a:p>
            <a:r>
              <a:rPr lang="en-US" sz="3200" dirty="0" smtClean="0">
                <a:solidFill>
                  <a:schemeClr val="accent1"/>
                </a:solidFill>
              </a:rPr>
              <a:t>“There are still too many men.” (4)</a:t>
            </a:r>
            <a:endParaRPr lang="en-US" sz="3200" dirty="0" smtClean="0">
              <a:solidFill>
                <a:schemeClr val="accent1"/>
              </a:solidFill>
            </a:endParaRPr>
          </a:p>
          <a:p>
            <a:r>
              <a:rPr lang="en-US" sz="3200" dirty="0" smtClean="0">
                <a:solidFill>
                  <a:schemeClr val="accent1"/>
                </a:solidFill>
              </a:rPr>
              <a:t>From 10,000 to 300</a:t>
            </a:r>
          </a:p>
          <a:p>
            <a:r>
              <a:rPr lang="en-US" sz="3200" dirty="0" smtClean="0">
                <a:solidFill>
                  <a:schemeClr val="accent1"/>
                </a:solidFill>
              </a:rPr>
              <a:t>Gideon still unsure until he hears a Midianites’ dream</a:t>
            </a:r>
            <a:endParaRPr lang="en-US" sz="32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202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4939"/>
          </a:xfrm>
        </p:spPr>
        <p:txBody>
          <a:bodyPr>
            <a:noAutofit/>
          </a:bodyPr>
          <a:lstStyle/>
          <a:p>
            <a:r>
              <a:rPr lang="en-US" sz="4800" dirty="0" smtClean="0"/>
              <a:t>What it might mean for us…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597793"/>
            <a:ext cx="9573571" cy="4947385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The challenges God gives us will require His help!</a:t>
            </a:r>
          </a:p>
          <a:p>
            <a:r>
              <a:rPr lang="en-US" sz="2800" dirty="0" smtClean="0">
                <a:solidFill>
                  <a:schemeClr val="accent1"/>
                </a:solidFill>
              </a:rPr>
              <a:t>What we face will remind us to depend on God, not ourselves!</a:t>
            </a:r>
          </a:p>
          <a:p>
            <a:r>
              <a:rPr lang="en-US" sz="2800" dirty="0" smtClean="0">
                <a:solidFill>
                  <a:schemeClr val="accent1"/>
                </a:solidFill>
              </a:rPr>
              <a:t>When anxious or afraid… God is with us! Believe it!</a:t>
            </a:r>
          </a:p>
          <a:p>
            <a:r>
              <a:rPr lang="en-US" sz="2800" dirty="0" smtClean="0">
                <a:solidFill>
                  <a:schemeClr val="accent1"/>
                </a:solidFill>
              </a:rPr>
              <a:t>Our faith will always be stretched beyond what we imagine!</a:t>
            </a:r>
            <a:endParaRPr lang="en-US" sz="2800" dirty="0">
              <a:solidFill>
                <a:schemeClr val="accent1"/>
              </a:solidFill>
            </a:endParaRPr>
          </a:p>
          <a:p>
            <a:r>
              <a:rPr lang="en-US" sz="2800" dirty="0" smtClean="0">
                <a:solidFill>
                  <a:schemeClr val="accent1"/>
                </a:solidFill>
              </a:rPr>
              <a:t>The Next Generation needs to see us with Courage to Trust God!</a:t>
            </a:r>
          </a:p>
          <a:p>
            <a:r>
              <a:rPr lang="en-US" sz="2800" dirty="0" smtClean="0">
                <a:solidFill>
                  <a:schemeClr val="accent1"/>
                </a:solidFill>
              </a:rPr>
              <a:t>The Next Generation needs to see us genuinely Living by Faith!</a:t>
            </a:r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358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Custom 1">
      <a:dk1>
        <a:sysClr val="windowText" lastClr="000000"/>
      </a:dk1>
      <a:lt1>
        <a:srgbClr val="000000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150</TotalTime>
  <Words>414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Gideon: When God Stretches Your Faith</vt:lpstr>
      <vt:lpstr>Judges 6:1-10</vt:lpstr>
      <vt:lpstr>Gideon…</vt:lpstr>
      <vt:lpstr>Excuses…</vt:lpstr>
      <vt:lpstr>The Lord and Gideon…</vt:lpstr>
      <vt:lpstr>Gideon’s First Assignment…</vt:lpstr>
      <vt:lpstr>The Fleece Test…</vt:lpstr>
      <vt:lpstr>The Battle with Midian</vt:lpstr>
      <vt:lpstr>What it might mean for us…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Gideon: When God Stretches Your Faith</dc:title>
  <dc:creator>Gary Reiss</dc:creator>
  <cp:lastModifiedBy>Gary Reiss</cp:lastModifiedBy>
  <cp:revision>7</cp:revision>
  <dcterms:created xsi:type="dcterms:W3CDTF">2020-02-06T20:11:14Z</dcterms:created>
  <dcterms:modified xsi:type="dcterms:W3CDTF">2020-02-07T16:43:32Z</dcterms:modified>
</cp:coreProperties>
</file>