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75A3ED-3E08-4DE9-9E27-41D46B51F0FF}"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D741-880E-4B85-82E2-4F8EBF7464E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512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5A3ED-3E08-4DE9-9E27-41D46B51F0FF}"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707479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5A3ED-3E08-4DE9-9E27-41D46B51F0FF}"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112185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5A3ED-3E08-4DE9-9E27-41D46B51F0FF}"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1805046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75A3ED-3E08-4DE9-9E27-41D46B51F0FF}"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6D741-880E-4B85-82E2-4F8EBF7464E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52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75A3ED-3E08-4DE9-9E27-41D46B51F0FF}"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3110217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75A3ED-3E08-4DE9-9E27-41D46B51F0FF}" type="datetimeFigureOut">
              <a:rPr lang="en-US" smtClean="0"/>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421526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75A3ED-3E08-4DE9-9E27-41D46B51F0FF}" type="datetimeFigureOut">
              <a:rPr lang="en-US" smtClean="0"/>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101669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175A3ED-3E08-4DE9-9E27-41D46B51F0FF}" type="datetimeFigureOut">
              <a:rPr lang="en-US" smtClean="0"/>
              <a:t>2/13/2020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1467809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175A3ED-3E08-4DE9-9E27-41D46B51F0FF}" type="datetimeFigureOut">
              <a:rPr lang="en-US" smtClean="0"/>
              <a:t>2/13/2020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2F6D741-880E-4B85-82E2-4F8EBF7464EC}" type="slidenum">
              <a:rPr lang="en-US" smtClean="0"/>
              <a:t>‹#›</a:t>
            </a:fld>
            <a:endParaRPr lang="en-US"/>
          </a:p>
        </p:txBody>
      </p:sp>
    </p:spTree>
    <p:extLst>
      <p:ext uri="{BB962C8B-B14F-4D97-AF65-F5344CB8AC3E}">
        <p14:creationId xmlns:p14="http://schemas.microsoft.com/office/powerpoint/2010/main" val="1249932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175A3ED-3E08-4DE9-9E27-41D46B51F0FF}"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6D741-880E-4B85-82E2-4F8EBF7464EC}" type="slidenum">
              <a:rPr lang="en-US" smtClean="0"/>
              <a:t>‹#›</a:t>
            </a:fld>
            <a:endParaRPr lang="en-US"/>
          </a:p>
        </p:txBody>
      </p:sp>
    </p:spTree>
    <p:extLst>
      <p:ext uri="{BB962C8B-B14F-4D97-AF65-F5344CB8AC3E}">
        <p14:creationId xmlns:p14="http://schemas.microsoft.com/office/powerpoint/2010/main" val="864560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175A3ED-3E08-4DE9-9E27-41D46B51F0FF}" type="datetimeFigureOut">
              <a:rPr lang="en-US" smtClean="0"/>
              <a:t>2/13/2020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2F6D741-880E-4B85-82E2-4F8EBF7464E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800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Samson: A Gifted Life Wasted on Self</a:t>
            </a:r>
            <a:endParaRPr lang="en-US" dirty="0"/>
          </a:p>
        </p:txBody>
      </p:sp>
      <p:sp>
        <p:nvSpPr>
          <p:cNvPr id="3" name="Subtitle 2"/>
          <p:cNvSpPr>
            <a:spLocks noGrp="1"/>
          </p:cNvSpPr>
          <p:nvPr>
            <p:ph type="subTitle" idx="1"/>
          </p:nvPr>
        </p:nvSpPr>
        <p:spPr/>
        <p:txBody>
          <a:bodyPr>
            <a:normAutofit/>
          </a:bodyPr>
          <a:lstStyle/>
          <a:p>
            <a:r>
              <a:rPr lang="en-US" sz="5400" dirty="0" smtClean="0"/>
              <a:t>Judges 13-16</a:t>
            </a:r>
            <a:endParaRPr lang="en-US" sz="5400" dirty="0"/>
          </a:p>
        </p:txBody>
      </p:sp>
    </p:spTree>
    <p:extLst>
      <p:ext uri="{BB962C8B-B14F-4D97-AF65-F5344CB8AC3E}">
        <p14:creationId xmlns:p14="http://schemas.microsoft.com/office/powerpoint/2010/main" val="36141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Samson…</a:t>
            </a:r>
            <a:endParaRPr lang="en-US" sz="6000" dirty="0"/>
          </a:p>
        </p:txBody>
      </p:sp>
      <p:sp>
        <p:nvSpPr>
          <p:cNvPr id="3" name="Content Placeholder 2"/>
          <p:cNvSpPr>
            <a:spLocks noGrp="1"/>
          </p:cNvSpPr>
          <p:nvPr>
            <p:ph idx="1"/>
          </p:nvPr>
        </p:nvSpPr>
        <p:spPr/>
        <p:txBody>
          <a:bodyPr>
            <a:normAutofit/>
          </a:bodyPr>
          <a:lstStyle/>
          <a:p>
            <a:r>
              <a:rPr lang="en-US" sz="4000" dirty="0" smtClean="0"/>
              <a:t>Incredible Strength</a:t>
            </a:r>
          </a:p>
          <a:p>
            <a:r>
              <a:rPr lang="en-US" sz="4000" dirty="0" smtClean="0"/>
              <a:t>Gifted Life</a:t>
            </a:r>
          </a:p>
          <a:p>
            <a:r>
              <a:rPr lang="en-US" sz="4000" dirty="0" smtClean="0"/>
              <a:t>Played too close to the fire and got burned</a:t>
            </a:r>
            <a:endParaRPr lang="en-US" sz="4000" dirty="0"/>
          </a:p>
        </p:txBody>
      </p:sp>
    </p:spTree>
    <p:extLst>
      <p:ext uri="{BB962C8B-B14F-4D97-AF65-F5344CB8AC3E}">
        <p14:creationId xmlns:p14="http://schemas.microsoft.com/office/powerpoint/2010/main" val="406711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Sin…</a:t>
            </a:r>
            <a:endParaRPr lang="en-US" sz="6000" dirty="0"/>
          </a:p>
        </p:txBody>
      </p:sp>
      <p:sp>
        <p:nvSpPr>
          <p:cNvPr id="3" name="Content Placeholder 2"/>
          <p:cNvSpPr>
            <a:spLocks noGrp="1"/>
          </p:cNvSpPr>
          <p:nvPr>
            <p:ph idx="1"/>
          </p:nvPr>
        </p:nvSpPr>
        <p:spPr/>
        <p:txBody>
          <a:bodyPr>
            <a:normAutofit/>
          </a:bodyPr>
          <a:lstStyle/>
          <a:p>
            <a:pPr marL="0" indent="0" algn="ctr">
              <a:buNone/>
            </a:pPr>
            <a:r>
              <a:rPr lang="en-US" sz="4000" dirty="0"/>
              <a:t>Sin is "whatever weakens your reason, impairs the tenderness of your conscience, obscures your sense of God, or takes away your relish for spiritual things... that thing is sin to you, however innocent it may be in itself."</a:t>
            </a:r>
          </a:p>
          <a:p>
            <a:pPr marL="0" indent="0" algn="ctr">
              <a:buNone/>
            </a:pPr>
            <a:r>
              <a:rPr lang="en-US" sz="4000" dirty="0" err="1" smtClean="0"/>
              <a:t>Suzannah</a:t>
            </a:r>
            <a:r>
              <a:rPr lang="en-US" sz="4000" dirty="0" smtClean="0"/>
              <a:t> Wesley</a:t>
            </a:r>
            <a:endParaRPr lang="en-US" sz="4000" dirty="0"/>
          </a:p>
        </p:txBody>
      </p:sp>
    </p:spTree>
    <p:extLst>
      <p:ext uri="{BB962C8B-B14F-4D97-AF65-F5344CB8AC3E}">
        <p14:creationId xmlns:p14="http://schemas.microsoft.com/office/powerpoint/2010/main" val="256326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Delilah – Judges 16:15-17a</a:t>
            </a:r>
            <a:endParaRPr lang="en-US" sz="6000" dirty="0"/>
          </a:p>
        </p:txBody>
      </p:sp>
      <p:sp>
        <p:nvSpPr>
          <p:cNvPr id="3" name="Content Placeholder 2"/>
          <p:cNvSpPr>
            <a:spLocks noGrp="1"/>
          </p:cNvSpPr>
          <p:nvPr>
            <p:ph idx="1"/>
          </p:nvPr>
        </p:nvSpPr>
        <p:spPr/>
        <p:txBody>
          <a:bodyPr>
            <a:normAutofit/>
          </a:bodyPr>
          <a:lstStyle/>
          <a:p>
            <a:pPr marL="0" lvl="0" indent="0">
              <a:buNone/>
            </a:pPr>
            <a:r>
              <a:rPr lang="en-US" sz="4000" dirty="0"/>
              <a:t>“How can you say, ‘I love you,’ when you won’t confide in me? This is the third time you have made a fool of me and haven’t told me the secret of your great strength.” With such nagging she prodded him day after day until he was sick to death of it. So he told her everything.</a:t>
            </a:r>
          </a:p>
        </p:txBody>
      </p:sp>
    </p:spTree>
    <p:extLst>
      <p:ext uri="{BB962C8B-B14F-4D97-AF65-F5344CB8AC3E}">
        <p14:creationId xmlns:p14="http://schemas.microsoft.com/office/powerpoint/2010/main" val="38714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Judges 13:1</a:t>
            </a:r>
            <a:endParaRPr lang="en-US" sz="6000" dirty="0"/>
          </a:p>
        </p:txBody>
      </p:sp>
      <p:sp>
        <p:nvSpPr>
          <p:cNvPr id="3" name="Content Placeholder 2"/>
          <p:cNvSpPr>
            <a:spLocks noGrp="1"/>
          </p:cNvSpPr>
          <p:nvPr>
            <p:ph idx="1"/>
          </p:nvPr>
        </p:nvSpPr>
        <p:spPr/>
        <p:txBody>
          <a:bodyPr>
            <a:normAutofit/>
          </a:bodyPr>
          <a:lstStyle/>
          <a:p>
            <a:pPr marL="0" indent="0">
              <a:buNone/>
            </a:pPr>
            <a:r>
              <a:rPr lang="en-US" sz="4000" dirty="0"/>
              <a:t>“Again the Israelites did evil in the eyes of the Lord, so the Lord delivered them into the hands of the Philistines for forty years.”</a:t>
            </a:r>
          </a:p>
          <a:p>
            <a:pPr marL="0" indent="0">
              <a:buNone/>
            </a:pPr>
            <a:endParaRPr lang="en-US" sz="4000" dirty="0"/>
          </a:p>
        </p:txBody>
      </p:sp>
    </p:spTree>
    <p:extLst>
      <p:ext uri="{BB962C8B-B14F-4D97-AF65-F5344CB8AC3E}">
        <p14:creationId xmlns:p14="http://schemas.microsoft.com/office/powerpoint/2010/main" val="145884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Manoah &amp; His Wife…</a:t>
            </a:r>
            <a:endParaRPr lang="en-US" sz="6000" dirty="0"/>
          </a:p>
        </p:txBody>
      </p:sp>
      <p:sp>
        <p:nvSpPr>
          <p:cNvPr id="3" name="Content Placeholder 2"/>
          <p:cNvSpPr>
            <a:spLocks noGrp="1"/>
          </p:cNvSpPr>
          <p:nvPr>
            <p:ph idx="1"/>
          </p:nvPr>
        </p:nvSpPr>
        <p:spPr/>
        <p:txBody>
          <a:bodyPr>
            <a:noAutofit/>
          </a:bodyPr>
          <a:lstStyle/>
          <a:p>
            <a:r>
              <a:rPr lang="en-US" sz="3200" dirty="0" smtClean="0"/>
              <a:t>“barren and childless” (13:3)</a:t>
            </a:r>
          </a:p>
          <a:p>
            <a:r>
              <a:rPr lang="en-US" sz="3200" dirty="0" smtClean="0"/>
              <a:t>“Then Manoah prayed to the Lord.” (13:8)</a:t>
            </a:r>
          </a:p>
          <a:p>
            <a:r>
              <a:rPr lang="en-US" sz="3200" dirty="0" smtClean="0"/>
              <a:t>“I beg you to let the man of God you sent to us come again to teach us how to bring up the boy who is to be born.” (13:8)</a:t>
            </a:r>
          </a:p>
          <a:p>
            <a:r>
              <a:rPr lang="en-US" sz="3200" dirty="0" smtClean="0"/>
              <a:t>“The woman gave birth to a boy and named him Samson. He grew and the Lord blessed him, and the Spirit of the Lord began to stir him while he was in </a:t>
            </a:r>
            <a:r>
              <a:rPr lang="en-US" sz="3200" dirty="0" err="1" smtClean="0"/>
              <a:t>Mahaneh</a:t>
            </a:r>
            <a:r>
              <a:rPr lang="en-US" sz="3200" dirty="0" smtClean="0"/>
              <a:t> Dan.” (13:24-25)</a:t>
            </a:r>
            <a:endParaRPr lang="en-US" sz="3200" dirty="0"/>
          </a:p>
        </p:txBody>
      </p:sp>
    </p:spTree>
    <p:extLst>
      <p:ext uri="{BB962C8B-B14F-4D97-AF65-F5344CB8AC3E}">
        <p14:creationId xmlns:p14="http://schemas.microsoft.com/office/powerpoint/2010/main" val="305793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How Samson broke the Nazirite Vows…</a:t>
            </a:r>
            <a:endParaRPr lang="en-US" dirty="0"/>
          </a:p>
        </p:txBody>
      </p:sp>
      <p:sp>
        <p:nvSpPr>
          <p:cNvPr id="3" name="Content Placeholder 2"/>
          <p:cNvSpPr>
            <a:spLocks noGrp="1"/>
          </p:cNvSpPr>
          <p:nvPr>
            <p:ph idx="1"/>
          </p:nvPr>
        </p:nvSpPr>
        <p:spPr/>
        <p:txBody>
          <a:bodyPr>
            <a:normAutofit/>
          </a:bodyPr>
          <a:lstStyle/>
          <a:p>
            <a:r>
              <a:rPr lang="en-US" sz="4000" dirty="0" smtClean="0"/>
              <a:t>Ate honey from a dead carcass</a:t>
            </a:r>
          </a:p>
          <a:p>
            <a:r>
              <a:rPr lang="en-US" sz="4000" dirty="0" smtClean="0"/>
              <a:t>7 Day Wedding Feast</a:t>
            </a:r>
          </a:p>
          <a:p>
            <a:r>
              <a:rPr lang="en-US" sz="4000" dirty="0" smtClean="0"/>
              <a:t>Delilah cutting his hair</a:t>
            </a:r>
            <a:endParaRPr lang="en-US" sz="4000" dirty="0"/>
          </a:p>
        </p:txBody>
      </p:sp>
    </p:spTree>
    <p:extLst>
      <p:ext uri="{BB962C8B-B14F-4D97-AF65-F5344CB8AC3E}">
        <p14:creationId xmlns:p14="http://schemas.microsoft.com/office/powerpoint/2010/main" val="268186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Samson at the end of life…</a:t>
            </a:r>
            <a:endParaRPr lang="en-US" sz="6000" dirty="0"/>
          </a:p>
        </p:txBody>
      </p:sp>
      <p:sp>
        <p:nvSpPr>
          <p:cNvPr id="3" name="Content Placeholder 2"/>
          <p:cNvSpPr>
            <a:spLocks noGrp="1"/>
          </p:cNvSpPr>
          <p:nvPr>
            <p:ph idx="1"/>
          </p:nvPr>
        </p:nvSpPr>
        <p:spPr/>
        <p:txBody>
          <a:bodyPr>
            <a:noAutofit/>
          </a:bodyPr>
          <a:lstStyle/>
          <a:p>
            <a:r>
              <a:rPr lang="en-US" sz="3200" dirty="0" smtClean="0"/>
              <a:t>Brunt of Philistine jokes… Philistine entertainment</a:t>
            </a:r>
          </a:p>
          <a:p>
            <a:r>
              <a:rPr lang="en-US" sz="3200" dirty="0" smtClean="0"/>
              <a:t>Blind</a:t>
            </a:r>
          </a:p>
          <a:p>
            <a:r>
              <a:rPr lang="en-US" sz="3200" dirty="0" smtClean="0"/>
              <a:t>Judges 16:28 “Then Samson prayed to the Lord, ‘Sovereign Lord, remember me. Please, God, strengthen me just once more, and let me with one blow get revenge on the Philistines for my two eyes.”</a:t>
            </a:r>
          </a:p>
          <a:p>
            <a:r>
              <a:rPr lang="en-US" sz="3200" dirty="0" smtClean="0"/>
              <a:t>Judges 16:30 “Thus he killed many more when he died than while he lived.”</a:t>
            </a:r>
          </a:p>
          <a:p>
            <a:endParaRPr lang="en-US" sz="3200" dirty="0"/>
          </a:p>
        </p:txBody>
      </p:sp>
    </p:spTree>
    <p:extLst>
      <p:ext uri="{BB962C8B-B14F-4D97-AF65-F5344CB8AC3E}">
        <p14:creationId xmlns:p14="http://schemas.microsoft.com/office/powerpoint/2010/main" val="329290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TotalTime>
  <Words>367</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Calibri Light</vt:lpstr>
      <vt:lpstr>Retrospect</vt:lpstr>
      <vt:lpstr>Samson: A Gifted Life Wasted on Self</vt:lpstr>
      <vt:lpstr>Samson…</vt:lpstr>
      <vt:lpstr>Sin…</vt:lpstr>
      <vt:lpstr>Delilah – Judges 16:15-17a</vt:lpstr>
      <vt:lpstr>Judges 13:1</vt:lpstr>
      <vt:lpstr>Manoah &amp; His Wife…</vt:lpstr>
      <vt:lpstr>How Samson broke the Nazirite Vows…</vt:lpstr>
      <vt:lpstr>Samson at the end of life…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Samson: A Gifted Life Wasted on Self</dc:title>
  <dc:creator>Gary Reiss</dc:creator>
  <cp:lastModifiedBy>Gary Reiss</cp:lastModifiedBy>
  <cp:revision>4</cp:revision>
  <cp:lastPrinted>2020-02-13T19:29:29Z</cp:lastPrinted>
  <dcterms:created xsi:type="dcterms:W3CDTF">2020-02-13T19:11:18Z</dcterms:created>
  <dcterms:modified xsi:type="dcterms:W3CDTF">2020-02-13T19:30:07Z</dcterms:modified>
</cp:coreProperties>
</file>