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AE58E5-718C-43EB-A402-B142EBEF072B}"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250597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AE58E5-718C-43EB-A402-B142EBEF072B}"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176148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AE58E5-718C-43EB-A402-B142EBEF072B}"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109606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AE58E5-718C-43EB-A402-B142EBEF072B}"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260519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AE58E5-718C-43EB-A402-B142EBEF072B}"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889504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AE58E5-718C-43EB-A402-B142EBEF072B}"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2395618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AE58E5-718C-43EB-A402-B142EBEF072B}" type="datetimeFigureOut">
              <a:rPr lang="en-US" smtClean="0"/>
              <a:t>12/17/2020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374429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AE58E5-718C-43EB-A402-B142EBEF072B}" type="datetimeFigureOut">
              <a:rPr lang="en-US" smtClean="0"/>
              <a:t>12/17/2020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1686611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58E5-718C-43EB-A402-B142EBEF072B}" type="datetimeFigureOut">
              <a:rPr lang="en-US" smtClean="0"/>
              <a:t>12/17/2020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24063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AE58E5-718C-43EB-A402-B142EBEF072B}"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262269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AE58E5-718C-43EB-A402-B142EBEF072B}"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52AE72-51CA-439C-A807-31E886E0510B}" type="slidenum">
              <a:rPr lang="en-US" smtClean="0"/>
              <a:t>‹#›</a:t>
            </a:fld>
            <a:endParaRPr lang="en-US"/>
          </a:p>
        </p:txBody>
      </p:sp>
    </p:spTree>
    <p:extLst>
      <p:ext uri="{BB962C8B-B14F-4D97-AF65-F5344CB8AC3E}">
        <p14:creationId xmlns:p14="http://schemas.microsoft.com/office/powerpoint/2010/main" val="395312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E58E5-718C-43EB-A402-B142EBEF072B}" type="datetimeFigureOut">
              <a:rPr lang="en-US" smtClean="0"/>
              <a:t>12/17/2020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2AE72-51CA-439C-A807-31E886E0510B}" type="slidenum">
              <a:rPr lang="en-US" smtClean="0"/>
              <a:t>‹#›</a:t>
            </a:fld>
            <a:endParaRPr lang="en-US"/>
          </a:p>
        </p:txBody>
      </p:sp>
    </p:spTree>
    <p:extLst>
      <p:ext uri="{BB962C8B-B14F-4D97-AF65-F5344CB8AC3E}">
        <p14:creationId xmlns:p14="http://schemas.microsoft.com/office/powerpoint/2010/main" val="207318918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Love: The Promise of God</a:t>
            </a:r>
            <a:endParaRPr lang="en-US" dirty="0"/>
          </a:p>
        </p:txBody>
      </p:sp>
      <p:sp>
        <p:nvSpPr>
          <p:cNvPr id="3" name="Subtitle 2"/>
          <p:cNvSpPr>
            <a:spLocks noGrp="1"/>
          </p:cNvSpPr>
          <p:nvPr>
            <p:ph type="subTitle" idx="1"/>
          </p:nvPr>
        </p:nvSpPr>
        <p:spPr/>
        <p:txBody>
          <a:bodyPr/>
          <a:lstStyle/>
          <a:p>
            <a:r>
              <a:rPr lang="en-US" dirty="0" smtClean="0"/>
              <a:t>Luke 1:26-38</a:t>
            </a:r>
            <a:endParaRPr lang="en-US" dirty="0"/>
          </a:p>
        </p:txBody>
      </p:sp>
    </p:spTree>
    <p:extLst>
      <p:ext uri="{BB962C8B-B14F-4D97-AF65-F5344CB8AC3E}">
        <p14:creationId xmlns:p14="http://schemas.microsoft.com/office/powerpoint/2010/main" val="2195177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3600" dirty="0"/>
              <a:t>“Never underestimate the power of a God who could have turned His back on us in wrath forever, but instead became Love incarnate, love that bore all things and endured all things, even to the cross, so that we might be restored to Him and to one another.” </a:t>
            </a:r>
            <a:endParaRPr lang="en-US" sz="3600" dirty="0" smtClean="0"/>
          </a:p>
          <a:p>
            <a:pPr marL="0" indent="0" algn="ctr">
              <a:buNone/>
            </a:pPr>
            <a:r>
              <a:rPr lang="en-US" sz="3600" dirty="0" smtClean="0"/>
              <a:t>(Fleming Rutledge, </a:t>
            </a:r>
            <a:r>
              <a:rPr lang="en-US" sz="3600" u="sng" dirty="0" smtClean="0"/>
              <a:t>Advent: The Once and Future Coming of Jesus Christ</a:t>
            </a:r>
            <a:r>
              <a:rPr lang="en-US" sz="3600" dirty="0" smtClean="0"/>
              <a:t>)</a:t>
            </a:r>
            <a:endParaRPr lang="en-US" sz="3600" dirty="0"/>
          </a:p>
        </p:txBody>
      </p:sp>
    </p:spTree>
    <p:extLst>
      <p:ext uri="{BB962C8B-B14F-4D97-AF65-F5344CB8AC3E}">
        <p14:creationId xmlns:p14="http://schemas.microsoft.com/office/powerpoint/2010/main" val="3540539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3600" dirty="0"/>
              <a:t>“To get contact with us was not easy, for our sins stood in the way of fellowship. So He had to come to us wearing our sins in His own heart in atoning love. The Cross is the price God pays to get to us in spite of our sins.” </a:t>
            </a:r>
            <a:endParaRPr lang="en-US" sz="3600" dirty="0" smtClean="0"/>
          </a:p>
          <a:p>
            <a:pPr marL="0" indent="0" algn="ctr">
              <a:buNone/>
            </a:pPr>
            <a:r>
              <a:rPr lang="en-US" sz="3600" dirty="0" smtClean="0"/>
              <a:t>(E. Stanley Jones, </a:t>
            </a:r>
            <a:r>
              <a:rPr lang="en-US" sz="3600" u="sng" dirty="0" smtClean="0"/>
              <a:t>The Way</a:t>
            </a:r>
            <a:r>
              <a:rPr lang="en-US" sz="3600" dirty="0" smtClean="0"/>
              <a:t>, p.65)</a:t>
            </a:r>
            <a:endParaRPr lang="en-US" sz="3600" dirty="0"/>
          </a:p>
        </p:txBody>
      </p:sp>
    </p:spTree>
    <p:extLst>
      <p:ext uri="{BB962C8B-B14F-4D97-AF65-F5344CB8AC3E}">
        <p14:creationId xmlns:p14="http://schemas.microsoft.com/office/powerpoint/2010/main" val="654279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22016"/>
          </a:xfrm>
        </p:spPr>
        <p:txBody>
          <a:bodyPr>
            <a:normAutofit fontScale="90000"/>
          </a:bodyPr>
          <a:lstStyle/>
          <a:p>
            <a:endParaRPr lang="en-US" dirty="0"/>
          </a:p>
        </p:txBody>
      </p:sp>
      <p:sp>
        <p:nvSpPr>
          <p:cNvPr id="3" name="Content Placeholder 2"/>
          <p:cNvSpPr>
            <a:spLocks noGrp="1"/>
          </p:cNvSpPr>
          <p:nvPr>
            <p:ph idx="1"/>
          </p:nvPr>
        </p:nvSpPr>
        <p:spPr>
          <a:xfrm>
            <a:off x="354530" y="891975"/>
            <a:ext cx="11482939" cy="4351338"/>
          </a:xfrm>
        </p:spPr>
        <p:txBody>
          <a:bodyPr>
            <a:normAutofit/>
          </a:bodyPr>
          <a:lstStyle/>
          <a:p>
            <a:pPr marL="0" indent="0">
              <a:buNone/>
            </a:pPr>
            <a:r>
              <a:rPr lang="en-US" sz="3600" dirty="0" smtClean="0"/>
              <a:t>“God knew we could never buy our way to Him—the cost was too great;</a:t>
            </a:r>
          </a:p>
          <a:p>
            <a:pPr marL="0" indent="0">
              <a:buNone/>
            </a:pPr>
            <a:r>
              <a:rPr lang="en-US" sz="3600" dirty="0" smtClean="0"/>
              <a:t>We could never earn our way to Him—the task was too great; </a:t>
            </a:r>
          </a:p>
          <a:p>
            <a:pPr marL="0" indent="0">
              <a:buNone/>
            </a:pPr>
            <a:r>
              <a:rPr lang="en-US" sz="3600" dirty="0" smtClean="0"/>
              <a:t>We could never will our way to Him—the commitment was too great.</a:t>
            </a:r>
          </a:p>
          <a:p>
            <a:pPr marL="0" indent="0">
              <a:buNone/>
            </a:pPr>
            <a:r>
              <a:rPr lang="en-US" sz="3600" dirty="0" smtClean="0"/>
              <a:t>God knew we could never come to Him… so He came to us!”</a:t>
            </a:r>
            <a:endParaRPr lang="en-US" sz="3600" dirty="0"/>
          </a:p>
        </p:txBody>
      </p:sp>
    </p:spTree>
    <p:extLst>
      <p:ext uri="{BB962C8B-B14F-4D97-AF65-F5344CB8AC3E}">
        <p14:creationId xmlns:p14="http://schemas.microsoft.com/office/powerpoint/2010/main" val="7374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1:26-27</a:t>
            </a:r>
            <a:endParaRPr lang="en-US" sz="5400" dirty="0"/>
          </a:p>
        </p:txBody>
      </p:sp>
      <p:sp>
        <p:nvSpPr>
          <p:cNvPr id="3" name="Content Placeholder 2"/>
          <p:cNvSpPr>
            <a:spLocks noGrp="1"/>
          </p:cNvSpPr>
          <p:nvPr>
            <p:ph idx="1"/>
          </p:nvPr>
        </p:nvSpPr>
        <p:spPr/>
        <p:txBody>
          <a:bodyPr>
            <a:normAutofit/>
          </a:bodyPr>
          <a:lstStyle/>
          <a:p>
            <a:pPr marL="0" indent="0">
              <a:buNone/>
            </a:pPr>
            <a:r>
              <a:rPr lang="en-US" sz="2400" dirty="0" smtClean="0"/>
              <a:t>26</a:t>
            </a:r>
            <a:r>
              <a:rPr lang="en-US" sz="3600" dirty="0" smtClean="0"/>
              <a:t> In the sixth month, God sent the angel Gabriel to Nazareth, a town in Galilee,</a:t>
            </a:r>
          </a:p>
          <a:p>
            <a:pPr marL="0" indent="0">
              <a:buNone/>
            </a:pPr>
            <a:r>
              <a:rPr lang="en-US" sz="2400" dirty="0" smtClean="0"/>
              <a:t>27</a:t>
            </a:r>
            <a:r>
              <a:rPr lang="en-US" sz="3600" dirty="0" smtClean="0"/>
              <a:t> To a virgin pledged to be married to a man named Joseph, a descendent of David. The virgin’s name was Mary.</a:t>
            </a:r>
            <a:endParaRPr lang="en-US" sz="3600" dirty="0"/>
          </a:p>
        </p:txBody>
      </p:sp>
    </p:spTree>
    <p:extLst>
      <p:ext uri="{BB962C8B-B14F-4D97-AF65-F5344CB8AC3E}">
        <p14:creationId xmlns:p14="http://schemas.microsoft.com/office/powerpoint/2010/main" val="3433554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1:28-30</a:t>
            </a:r>
            <a:endParaRPr lang="en-US" sz="5400" dirty="0"/>
          </a:p>
        </p:txBody>
      </p:sp>
      <p:sp>
        <p:nvSpPr>
          <p:cNvPr id="3" name="Content Placeholder 2"/>
          <p:cNvSpPr>
            <a:spLocks noGrp="1"/>
          </p:cNvSpPr>
          <p:nvPr>
            <p:ph idx="1"/>
          </p:nvPr>
        </p:nvSpPr>
        <p:spPr/>
        <p:txBody>
          <a:bodyPr>
            <a:normAutofit/>
          </a:bodyPr>
          <a:lstStyle/>
          <a:p>
            <a:pPr marL="0" indent="0">
              <a:buNone/>
            </a:pPr>
            <a:r>
              <a:rPr lang="en-US" sz="2400" dirty="0" smtClean="0"/>
              <a:t>28</a:t>
            </a:r>
            <a:r>
              <a:rPr lang="en-US" sz="3600" dirty="0" smtClean="0"/>
              <a:t> The angel went to her and said, “Greetings, you who are highly favored! The Lord is with you.”</a:t>
            </a:r>
          </a:p>
          <a:p>
            <a:pPr marL="0" indent="0">
              <a:buNone/>
            </a:pPr>
            <a:r>
              <a:rPr lang="en-US" sz="2400" dirty="0" smtClean="0"/>
              <a:t>29</a:t>
            </a:r>
            <a:r>
              <a:rPr lang="en-US" sz="3600" dirty="0" smtClean="0"/>
              <a:t> Mary was greatly troubled at his words and wondered what kind of greeting this might be.</a:t>
            </a:r>
          </a:p>
          <a:p>
            <a:pPr marL="0" indent="0">
              <a:buNone/>
            </a:pPr>
            <a:r>
              <a:rPr lang="en-US" sz="2400" dirty="0" smtClean="0"/>
              <a:t>30</a:t>
            </a:r>
            <a:r>
              <a:rPr lang="en-US" sz="3600" dirty="0" smtClean="0"/>
              <a:t> But the angel said to her, “Do not be afraid, Mary, you have found favor with God.”</a:t>
            </a:r>
            <a:endParaRPr lang="en-US" sz="3600" dirty="0"/>
          </a:p>
        </p:txBody>
      </p:sp>
    </p:spTree>
    <p:extLst>
      <p:ext uri="{BB962C8B-B14F-4D97-AF65-F5344CB8AC3E}">
        <p14:creationId xmlns:p14="http://schemas.microsoft.com/office/powerpoint/2010/main" val="1337316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1:31-33</a:t>
            </a:r>
            <a:endParaRPr lang="en-US" sz="5400" dirty="0"/>
          </a:p>
        </p:txBody>
      </p:sp>
      <p:sp>
        <p:nvSpPr>
          <p:cNvPr id="3" name="Content Placeholder 2"/>
          <p:cNvSpPr>
            <a:spLocks noGrp="1"/>
          </p:cNvSpPr>
          <p:nvPr>
            <p:ph idx="1"/>
          </p:nvPr>
        </p:nvSpPr>
        <p:spPr/>
        <p:txBody>
          <a:bodyPr>
            <a:normAutofit/>
          </a:bodyPr>
          <a:lstStyle/>
          <a:p>
            <a:pPr marL="0" indent="0">
              <a:buNone/>
            </a:pPr>
            <a:r>
              <a:rPr lang="en-US" sz="2400" dirty="0" smtClean="0"/>
              <a:t>31</a:t>
            </a:r>
            <a:r>
              <a:rPr lang="en-US" sz="3600" dirty="0" smtClean="0"/>
              <a:t> “You will be with child and give birth to a son, and you are to give him the name Jesus. </a:t>
            </a:r>
          </a:p>
          <a:p>
            <a:pPr marL="0" indent="0">
              <a:buNone/>
            </a:pPr>
            <a:r>
              <a:rPr lang="en-US" sz="2400" dirty="0" smtClean="0"/>
              <a:t>32</a:t>
            </a:r>
            <a:r>
              <a:rPr lang="en-US" sz="3600" dirty="0" smtClean="0"/>
              <a:t> He will be great and will be called the Son of the Most High. The Lord God will give him the throne of his father David,</a:t>
            </a:r>
          </a:p>
          <a:p>
            <a:pPr marL="0" indent="0">
              <a:buNone/>
            </a:pPr>
            <a:r>
              <a:rPr lang="en-US" sz="2400" dirty="0" smtClean="0"/>
              <a:t>33</a:t>
            </a:r>
            <a:r>
              <a:rPr lang="en-US" sz="3600" dirty="0" smtClean="0"/>
              <a:t> And He will reign over the house of Jacob forever; His kingdom will never end.”</a:t>
            </a:r>
            <a:endParaRPr lang="en-US" sz="3600" dirty="0"/>
          </a:p>
        </p:txBody>
      </p:sp>
    </p:spTree>
    <p:extLst>
      <p:ext uri="{BB962C8B-B14F-4D97-AF65-F5344CB8AC3E}">
        <p14:creationId xmlns:p14="http://schemas.microsoft.com/office/powerpoint/2010/main" val="368137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1:34-35</a:t>
            </a:r>
            <a:endParaRPr lang="en-US" sz="5400" dirty="0"/>
          </a:p>
        </p:txBody>
      </p:sp>
      <p:sp>
        <p:nvSpPr>
          <p:cNvPr id="3" name="Content Placeholder 2"/>
          <p:cNvSpPr>
            <a:spLocks noGrp="1"/>
          </p:cNvSpPr>
          <p:nvPr>
            <p:ph idx="1"/>
          </p:nvPr>
        </p:nvSpPr>
        <p:spPr/>
        <p:txBody>
          <a:bodyPr>
            <a:normAutofit/>
          </a:bodyPr>
          <a:lstStyle/>
          <a:p>
            <a:pPr marL="0" indent="0">
              <a:buNone/>
            </a:pPr>
            <a:r>
              <a:rPr lang="en-US" sz="2400" dirty="0" smtClean="0"/>
              <a:t>34</a:t>
            </a:r>
            <a:r>
              <a:rPr lang="en-US" sz="3600" dirty="0" smtClean="0"/>
              <a:t> “How will this be,” Mary asked the angel, “since I am a virgin?”</a:t>
            </a:r>
          </a:p>
          <a:p>
            <a:pPr marL="0" indent="0">
              <a:buNone/>
            </a:pPr>
            <a:r>
              <a:rPr lang="en-US" sz="2400" dirty="0" smtClean="0"/>
              <a:t>35</a:t>
            </a:r>
            <a:r>
              <a:rPr lang="en-US" sz="3600" dirty="0" smtClean="0"/>
              <a:t> The angel answered, “The Holy Spirit will come upon you, and the power of the Most High will overshadow you. So the holy one to be born will be called the Son of God.”</a:t>
            </a:r>
            <a:endParaRPr lang="en-US" sz="3600" dirty="0"/>
          </a:p>
        </p:txBody>
      </p:sp>
    </p:spTree>
    <p:extLst>
      <p:ext uri="{BB962C8B-B14F-4D97-AF65-F5344CB8AC3E}">
        <p14:creationId xmlns:p14="http://schemas.microsoft.com/office/powerpoint/2010/main" val="666785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1:36-38</a:t>
            </a:r>
            <a:endParaRPr lang="en-US" sz="5400" dirty="0"/>
          </a:p>
        </p:txBody>
      </p:sp>
      <p:sp>
        <p:nvSpPr>
          <p:cNvPr id="3" name="Content Placeholder 2"/>
          <p:cNvSpPr>
            <a:spLocks noGrp="1"/>
          </p:cNvSpPr>
          <p:nvPr>
            <p:ph idx="1"/>
          </p:nvPr>
        </p:nvSpPr>
        <p:spPr/>
        <p:txBody>
          <a:bodyPr>
            <a:normAutofit/>
          </a:bodyPr>
          <a:lstStyle/>
          <a:p>
            <a:pPr marL="0" indent="0">
              <a:buNone/>
            </a:pPr>
            <a:r>
              <a:rPr lang="en-US" sz="2400" dirty="0" smtClean="0"/>
              <a:t>36</a:t>
            </a:r>
            <a:r>
              <a:rPr lang="en-US" sz="3600" dirty="0" smtClean="0"/>
              <a:t> “Even Elizabeth your relative is going to have a child in her old age, and she who was said to be barren is in her sixth month.</a:t>
            </a:r>
          </a:p>
          <a:p>
            <a:pPr marL="0" indent="0">
              <a:buNone/>
            </a:pPr>
            <a:r>
              <a:rPr lang="en-US" sz="2400" dirty="0" smtClean="0"/>
              <a:t>37</a:t>
            </a:r>
            <a:r>
              <a:rPr lang="en-US" sz="3600" dirty="0" smtClean="0"/>
              <a:t> For nothing is impossible with God.”</a:t>
            </a:r>
          </a:p>
          <a:p>
            <a:pPr marL="0" indent="0">
              <a:buNone/>
            </a:pPr>
            <a:r>
              <a:rPr lang="en-US" sz="2400" dirty="0" smtClean="0"/>
              <a:t>38</a:t>
            </a:r>
            <a:r>
              <a:rPr lang="en-US" sz="3600" dirty="0" smtClean="0"/>
              <a:t> “I am the Lord’s servant,” Mary answered. “May it be to me as you have said.” Then the angel left her.</a:t>
            </a:r>
            <a:endParaRPr lang="en-US" sz="3600" dirty="0"/>
          </a:p>
        </p:txBody>
      </p:sp>
    </p:spTree>
    <p:extLst>
      <p:ext uri="{BB962C8B-B14F-4D97-AF65-F5344CB8AC3E}">
        <p14:creationId xmlns:p14="http://schemas.microsoft.com/office/powerpoint/2010/main" val="247443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3600" dirty="0" smtClean="0"/>
              <a:t>Obedience is being all ears for God… His Call… His Voice… His Will. It is also what true love looks like.</a:t>
            </a:r>
            <a:endParaRPr lang="en-US" sz="3600" dirty="0"/>
          </a:p>
        </p:txBody>
      </p:sp>
    </p:spTree>
    <p:extLst>
      <p:ext uri="{BB962C8B-B14F-4D97-AF65-F5344CB8AC3E}">
        <p14:creationId xmlns:p14="http://schemas.microsoft.com/office/powerpoint/2010/main" val="1150666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“For nothing is impossible with God.” (37)</a:t>
            </a:r>
          </a:p>
          <a:p>
            <a:r>
              <a:rPr lang="en-US" sz="3600" dirty="0" smtClean="0"/>
              <a:t>“I am the Lord’s servant, may it be to me as you have said.” (38)</a:t>
            </a:r>
            <a:endParaRPr lang="en-US" sz="3600" dirty="0"/>
          </a:p>
        </p:txBody>
      </p:sp>
    </p:spTree>
    <p:extLst>
      <p:ext uri="{BB962C8B-B14F-4D97-AF65-F5344CB8AC3E}">
        <p14:creationId xmlns:p14="http://schemas.microsoft.com/office/powerpoint/2010/main" val="1403367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This Special Child</a:t>
            </a:r>
            <a:endParaRPr lang="en-US" sz="5400" dirty="0"/>
          </a:p>
        </p:txBody>
      </p:sp>
      <p:sp>
        <p:nvSpPr>
          <p:cNvPr id="3" name="Content Placeholder 2"/>
          <p:cNvSpPr>
            <a:spLocks noGrp="1"/>
          </p:cNvSpPr>
          <p:nvPr>
            <p:ph idx="1"/>
          </p:nvPr>
        </p:nvSpPr>
        <p:spPr/>
        <p:txBody>
          <a:bodyPr>
            <a:normAutofit/>
          </a:bodyPr>
          <a:lstStyle/>
          <a:p>
            <a:r>
              <a:rPr lang="en-US" sz="3600" dirty="0" smtClean="0"/>
              <a:t>He will be great</a:t>
            </a:r>
          </a:p>
          <a:p>
            <a:r>
              <a:rPr lang="en-US" sz="3600" dirty="0" smtClean="0"/>
              <a:t>He will be called Son of the Most High</a:t>
            </a:r>
          </a:p>
          <a:p>
            <a:r>
              <a:rPr lang="en-US" sz="3600" dirty="0" smtClean="0"/>
              <a:t>The Lord will give Him the throne of His father David</a:t>
            </a:r>
          </a:p>
          <a:p>
            <a:r>
              <a:rPr lang="en-US" sz="3600" dirty="0" smtClean="0"/>
              <a:t>He will reign over the house of Jacob forever</a:t>
            </a:r>
          </a:p>
          <a:p>
            <a:r>
              <a:rPr lang="en-US" sz="3600" dirty="0" smtClean="0"/>
              <a:t>His kingdom will never end</a:t>
            </a:r>
            <a:endParaRPr lang="en-US" sz="3600" dirty="0"/>
          </a:p>
        </p:txBody>
      </p:sp>
    </p:spTree>
    <p:extLst>
      <p:ext uri="{BB962C8B-B14F-4D97-AF65-F5344CB8AC3E}">
        <p14:creationId xmlns:p14="http://schemas.microsoft.com/office/powerpoint/2010/main" val="19396387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614</Words>
  <Application>Microsoft Office PowerPoint</Application>
  <PresentationFormat>Widescreen</PresentationFormat>
  <Paragraphs>37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Love: The Promise of God</vt:lpstr>
      <vt:lpstr>Luke 1:26-27</vt:lpstr>
      <vt:lpstr>Luke 1:28-30</vt:lpstr>
      <vt:lpstr>Luke 1:31-33</vt:lpstr>
      <vt:lpstr>Luke 1:34-35</vt:lpstr>
      <vt:lpstr>Luke 1:36-38</vt:lpstr>
      <vt:lpstr>PowerPoint Presentation</vt:lpstr>
      <vt:lpstr>PowerPoint Presentation</vt:lpstr>
      <vt:lpstr>This Special Child</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Love: The Promise of God</dc:title>
  <dc:creator>Gary Reiss</dc:creator>
  <cp:lastModifiedBy>Gary Reiss</cp:lastModifiedBy>
  <cp:revision>4</cp:revision>
  <cp:lastPrinted>2020-12-17T17:15:29Z</cp:lastPrinted>
  <dcterms:created xsi:type="dcterms:W3CDTF">2020-12-17T16:47:22Z</dcterms:created>
  <dcterms:modified xsi:type="dcterms:W3CDTF">2020-12-17T17:16:24Z</dcterms:modified>
</cp:coreProperties>
</file>