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0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2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3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4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7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9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2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8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15728-804E-415A-9068-D29BE011C11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0797A-BF56-4DE8-89B5-B570865C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12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Fearfully and Wonderfully Made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9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139:16-18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baseline="30000" dirty="0"/>
              <a:t>16 </a:t>
            </a:r>
            <a:r>
              <a:rPr lang="en-US" sz="4000" dirty="0"/>
              <a:t>Your eyes saw my unformed body;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all the days ordained for me were written in your </a:t>
            </a:r>
            <a:r>
              <a:rPr lang="en-US" sz="4000" dirty="0" smtClean="0"/>
              <a:t>book before </a:t>
            </a:r>
            <a:r>
              <a:rPr lang="en-US" sz="4000" dirty="0"/>
              <a:t>one of them came to be.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17 </a:t>
            </a:r>
            <a:r>
              <a:rPr lang="en-US" sz="4000" dirty="0"/>
              <a:t>How precious to me are your thoughts</a:t>
            </a:r>
            <a:r>
              <a:rPr lang="en-US" sz="4000" dirty="0" smtClean="0"/>
              <a:t>,</a:t>
            </a:r>
            <a:r>
              <a:rPr lang="en-US" sz="4000" dirty="0"/>
              <a:t> God!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How vast is the sum of them!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18 </a:t>
            </a:r>
            <a:r>
              <a:rPr lang="en-US" sz="4000" dirty="0"/>
              <a:t>Were I to count them,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they would outnumber the grains of sand—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when I awake, I am still with you.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058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God… Search Every Part of Me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9329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139:23-24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baseline="30000" dirty="0"/>
              <a:t>23 </a:t>
            </a:r>
            <a:r>
              <a:rPr lang="en-US" sz="4400" dirty="0"/>
              <a:t>Search me, God, and know my heart;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test me and know my anxious thoughts.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b="1" baseline="30000" dirty="0"/>
              <a:t>24 </a:t>
            </a:r>
            <a:r>
              <a:rPr lang="en-US" sz="4400" dirty="0"/>
              <a:t>See if there is any offensive way in me,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    and lead me in the way everlasting.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914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Think about it…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God knows us and still loves us</a:t>
            </a:r>
          </a:p>
          <a:p>
            <a:r>
              <a:rPr lang="en-US" sz="4000" dirty="0" smtClean="0"/>
              <a:t>Running from God will get us nowhere because He is Everywhere</a:t>
            </a:r>
          </a:p>
          <a:p>
            <a:r>
              <a:rPr lang="en-US" sz="4000" dirty="0" smtClean="0"/>
              <a:t>As God formed us in the womb… He wants to form and shape us in life for </a:t>
            </a:r>
            <a:r>
              <a:rPr lang="en-US" sz="4000" smtClean="0"/>
              <a:t>His Glory</a:t>
            </a:r>
            <a:endParaRPr lang="en-US" sz="4000" dirty="0" smtClean="0"/>
          </a:p>
          <a:p>
            <a:r>
              <a:rPr lang="en-US" sz="4000" dirty="0" smtClean="0"/>
              <a:t>Let Him search us and test… so we will be all He wants us to be.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863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God Knows Everything… about Me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907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139:1-3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1 </a:t>
            </a:r>
            <a:r>
              <a:rPr lang="en-US" sz="4000" dirty="0"/>
              <a:t>You have searched me, </a:t>
            </a:r>
            <a:r>
              <a:rPr lang="en-US" sz="4000" cap="small" dirty="0"/>
              <a:t>Lord</a:t>
            </a:r>
            <a:r>
              <a:rPr lang="en-US" sz="4000" dirty="0"/>
              <a:t>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and you know me.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2 </a:t>
            </a:r>
            <a:r>
              <a:rPr lang="en-US" sz="4000" dirty="0"/>
              <a:t>You know when I sit and when I rise;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you perceive my thoughts from afar.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3 </a:t>
            </a:r>
            <a:r>
              <a:rPr lang="en-US" sz="4000" dirty="0"/>
              <a:t>You discern my going out and my lying down;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you are familiar with all my ways.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0346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139:4-6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4 </a:t>
            </a:r>
            <a:r>
              <a:rPr lang="en-US" sz="4000" dirty="0"/>
              <a:t>Before a word is on my tongue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you, </a:t>
            </a:r>
            <a:r>
              <a:rPr lang="en-US" sz="4000" cap="small" dirty="0"/>
              <a:t>Lord</a:t>
            </a:r>
            <a:r>
              <a:rPr lang="en-US" sz="4000" dirty="0"/>
              <a:t>, know it completely.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5 </a:t>
            </a:r>
            <a:r>
              <a:rPr lang="en-US" sz="4000" dirty="0"/>
              <a:t>You hem me in behind and before,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and you lay your hand upon me.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6 </a:t>
            </a:r>
            <a:r>
              <a:rPr lang="en-US" sz="4000" dirty="0"/>
              <a:t>Such knowledge is too wonderful for me,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too lofty for me to attain.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6957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God is Present Everywhere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85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139:7-9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7 </a:t>
            </a:r>
            <a:r>
              <a:rPr lang="en-US" sz="4000" dirty="0"/>
              <a:t>Where can I go from your Spirit?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Where can I flee from your presence?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8 </a:t>
            </a:r>
            <a:r>
              <a:rPr lang="en-US" sz="4000" dirty="0"/>
              <a:t>If I go up to the heavens, you are there;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if I make my bed in the depths, you are there.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9 </a:t>
            </a:r>
            <a:r>
              <a:rPr lang="en-US" sz="4000" dirty="0"/>
              <a:t>If I rise on the wings of the dawn,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if I settle on the far side of the sea,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4440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139:10-12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10 </a:t>
            </a:r>
            <a:r>
              <a:rPr lang="en-US" sz="4000" dirty="0"/>
              <a:t>even there your hand will guide me,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your right hand will hold me fast.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11 </a:t>
            </a:r>
            <a:r>
              <a:rPr lang="en-US" sz="4000" dirty="0"/>
              <a:t>If I say, “Surely the darkness will hide me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and the light become night around me,”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12 </a:t>
            </a:r>
            <a:r>
              <a:rPr lang="en-US" sz="4000" dirty="0"/>
              <a:t>even the darkness will not be dark to you;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the night will shine like the day,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for darkness is as light to you.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4073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God Formed Every Part of Me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3209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053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Psalm 139:13-15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133" y="1395664"/>
            <a:ext cx="11646568" cy="5207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baseline="30000" dirty="0"/>
              <a:t>13 </a:t>
            </a:r>
            <a:r>
              <a:rPr lang="en-US" sz="4000" dirty="0"/>
              <a:t>For you created my inmost being;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you knit me together in my mother’s womb.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14 </a:t>
            </a:r>
            <a:r>
              <a:rPr lang="en-US" sz="4000" dirty="0"/>
              <a:t>I praise you because I am fearfully and wonderfully </a:t>
            </a:r>
            <a:r>
              <a:rPr lang="en-US" sz="4000" dirty="0" smtClean="0"/>
              <a:t>made; your </a:t>
            </a:r>
            <a:r>
              <a:rPr lang="en-US" sz="4000" dirty="0"/>
              <a:t>works are </a:t>
            </a:r>
            <a:r>
              <a:rPr lang="en-US" sz="4000" dirty="0" smtClean="0"/>
              <a:t>wonderful, I </a:t>
            </a:r>
            <a:r>
              <a:rPr lang="en-US" sz="4000" dirty="0"/>
              <a:t>know that full well.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baseline="30000" dirty="0"/>
              <a:t>15 </a:t>
            </a:r>
            <a:r>
              <a:rPr lang="en-US" sz="4000" dirty="0"/>
              <a:t>My frame was not hidden from you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when I was made in the secret place,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    when I was woven together in the depths of the earth.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2547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110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Fearfully and Wonderfully Made</vt:lpstr>
      <vt:lpstr>PowerPoint Presentation</vt:lpstr>
      <vt:lpstr>Psalm 139:1-3</vt:lpstr>
      <vt:lpstr>Psalm 139:4-6</vt:lpstr>
      <vt:lpstr>PowerPoint Presentation</vt:lpstr>
      <vt:lpstr>Psalm 139:7-9</vt:lpstr>
      <vt:lpstr>Psalm 139:10-12</vt:lpstr>
      <vt:lpstr>PowerPoint Presentation</vt:lpstr>
      <vt:lpstr>Psalm 139:13-15</vt:lpstr>
      <vt:lpstr>Psalm 139:16-18</vt:lpstr>
      <vt:lpstr>PowerPoint Presentation</vt:lpstr>
      <vt:lpstr>Psalm 139:23-24</vt:lpstr>
      <vt:lpstr>Think about it…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Fearfully and Wonderfully Made</dc:title>
  <dc:creator>Gary Reiss</dc:creator>
  <cp:lastModifiedBy>Gary Reiss</cp:lastModifiedBy>
  <cp:revision>3</cp:revision>
  <dcterms:created xsi:type="dcterms:W3CDTF">2021-01-14T14:57:57Z</dcterms:created>
  <dcterms:modified xsi:type="dcterms:W3CDTF">2021-01-14T15:20:53Z</dcterms:modified>
</cp:coreProperties>
</file>