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62" r:id="rId4"/>
    <p:sldId id="263" r:id="rId5"/>
    <p:sldId id="264" r:id="rId6"/>
    <p:sldId id="265" r:id="rId7"/>
    <p:sldId id="257" r:id="rId8"/>
    <p:sldId id="258" r:id="rId9"/>
    <p:sldId id="259" r:id="rId10"/>
    <p:sldId id="260" r:id="rId11"/>
    <p:sldId id="266" r:id="rId12"/>
    <p:sldId id="267" r:id="rId13"/>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600"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110F029-B6B9-48E1-B804-FB0698790480}"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2B4980-66AC-4F4C-854C-53E2BEBCA987}" type="slidenum">
              <a:rPr lang="en-US" smtClean="0"/>
              <a:t>‹#›</a:t>
            </a:fld>
            <a:endParaRPr lang="en-US"/>
          </a:p>
        </p:txBody>
      </p:sp>
    </p:spTree>
    <p:extLst>
      <p:ext uri="{BB962C8B-B14F-4D97-AF65-F5344CB8AC3E}">
        <p14:creationId xmlns:p14="http://schemas.microsoft.com/office/powerpoint/2010/main" val="2489661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10F029-B6B9-48E1-B804-FB0698790480}"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2B4980-66AC-4F4C-854C-53E2BEBCA987}" type="slidenum">
              <a:rPr lang="en-US" smtClean="0"/>
              <a:t>‹#›</a:t>
            </a:fld>
            <a:endParaRPr lang="en-US"/>
          </a:p>
        </p:txBody>
      </p:sp>
    </p:spTree>
    <p:extLst>
      <p:ext uri="{BB962C8B-B14F-4D97-AF65-F5344CB8AC3E}">
        <p14:creationId xmlns:p14="http://schemas.microsoft.com/office/powerpoint/2010/main" val="1811075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10F029-B6B9-48E1-B804-FB0698790480}"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2B4980-66AC-4F4C-854C-53E2BEBCA987}" type="slidenum">
              <a:rPr lang="en-US" smtClean="0"/>
              <a:t>‹#›</a:t>
            </a:fld>
            <a:endParaRPr lang="en-US"/>
          </a:p>
        </p:txBody>
      </p:sp>
    </p:spTree>
    <p:extLst>
      <p:ext uri="{BB962C8B-B14F-4D97-AF65-F5344CB8AC3E}">
        <p14:creationId xmlns:p14="http://schemas.microsoft.com/office/powerpoint/2010/main" val="1444799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10F029-B6B9-48E1-B804-FB0698790480}"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2B4980-66AC-4F4C-854C-53E2BEBCA987}" type="slidenum">
              <a:rPr lang="en-US" smtClean="0"/>
              <a:t>‹#›</a:t>
            </a:fld>
            <a:endParaRPr lang="en-US"/>
          </a:p>
        </p:txBody>
      </p:sp>
    </p:spTree>
    <p:extLst>
      <p:ext uri="{BB962C8B-B14F-4D97-AF65-F5344CB8AC3E}">
        <p14:creationId xmlns:p14="http://schemas.microsoft.com/office/powerpoint/2010/main" val="4216981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110F029-B6B9-48E1-B804-FB0698790480}"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2B4980-66AC-4F4C-854C-53E2BEBCA987}" type="slidenum">
              <a:rPr lang="en-US" smtClean="0"/>
              <a:t>‹#›</a:t>
            </a:fld>
            <a:endParaRPr lang="en-US"/>
          </a:p>
        </p:txBody>
      </p:sp>
    </p:spTree>
    <p:extLst>
      <p:ext uri="{BB962C8B-B14F-4D97-AF65-F5344CB8AC3E}">
        <p14:creationId xmlns:p14="http://schemas.microsoft.com/office/powerpoint/2010/main" val="891870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110F029-B6B9-48E1-B804-FB0698790480}"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2B4980-66AC-4F4C-854C-53E2BEBCA987}" type="slidenum">
              <a:rPr lang="en-US" smtClean="0"/>
              <a:t>‹#›</a:t>
            </a:fld>
            <a:endParaRPr lang="en-US"/>
          </a:p>
        </p:txBody>
      </p:sp>
    </p:spTree>
    <p:extLst>
      <p:ext uri="{BB962C8B-B14F-4D97-AF65-F5344CB8AC3E}">
        <p14:creationId xmlns:p14="http://schemas.microsoft.com/office/powerpoint/2010/main" val="26273809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110F029-B6B9-48E1-B804-FB0698790480}" type="datetimeFigureOut">
              <a:rPr lang="en-US" smtClean="0"/>
              <a:t>1/27/2021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2B4980-66AC-4F4C-854C-53E2BEBCA987}" type="slidenum">
              <a:rPr lang="en-US" smtClean="0"/>
              <a:t>‹#›</a:t>
            </a:fld>
            <a:endParaRPr lang="en-US"/>
          </a:p>
        </p:txBody>
      </p:sp>
    </p:spTree>
    <p:extLst>
      <p:ext uri="{BB962C8B-B14F-4D97-AF65-F5344CB8AC3E}">
        <p14:creationId xmlns:p14="http://schemas.microsoft.com/office/powerpoint/2010/main" val="2805062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110F029-B6B9-48E1-B804-FB0698790480}" type="datetimeFigureOut">
              <a:rPr lang="en-US" smtClean="0"/>
              <a:t>1/27/2021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2B4980-66AC-4F4C-854C-53E2BEBCA987}" type="slidenum">
              <a:rPr lang="en-US" smtClean="0"/>
              <a:t>‹#›</a:t>
            </a:fld>
            <a:endParaRPr lang="en-US"/>
          </a:p>
        </p:txBody>
      </p:sp>
    </p:spTree>
    <p:extLst>
      <p:ext uri="{BB962C8B-B14F-4D97-AF65-F5344CB8AC3E}">
        <p14:creationId xmlns:p14="http://schemas.microsoft.com/office/powerpoint/2010/main" val="21175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10F029-B6B9-48E1-B804-FB0698790480}" type="datetimeFigureOut">
              <a:rPr lang="en-US" smtClean="0"/>
              <a:t>1/27/2021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2B4980-66AC-4F4C-854C-53E2BEBCA987}" type="slidenum">
              <a:rPr lang="en-US" smtClean="0"/>
              <a:t>‹#›</a:t>
            </a:fld>
            <a:endParaRPr lang="en-US"/>
          </a:p>
        </p:txBody>
      </p:sp>
    </p:spTree>
    <p:extLst>
      <p:ext uri="{BB962C8B-B14F-4D97-AF65-F5344CB8AC3E}">
        <p14:creationId xmlns:p14="http://schemas.microsoft.com/office/powerpoint/2010/main" val="4064274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110F029-B6B9-48E1-B804-FB0698790480}"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2B4980-66AC-4F4C-854C-53E2BEBCA987}" type="slidenum">
              <a:rPr lang="en-US" smtClean="0"/>
              <a:t>‹#›</a:t>
            </a:fld>
            <a:endParaRPr lang="en-US"/>
          </a:p>
        </p:txBody>
      </p:sp>
    </p:spTree>
    <p:extLst>
      <p:ext uri="{BB962C8B-B14F-4D97-AF65-F5344CB8AC3E}">
        <p14:creationId xmlns:p14="http://schemas.microsoft.com/office/powerpoint/2010/main" val="3954199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110F029-B6B9-48E1-B804-FB0698790480}"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2B4980-66AC-4F4C-854C-53E2BEBCA987}" type="slidenum">
              <a:rPr lang="en-US" smtClean="0"/>
              <a:t>‹#›</a:t>
            </a:fld>
            <a:endParaRPr lang="en-US"/>
          </a:p>
        </p:txBody>
      </p:sp>
    </p:spTree>
    <p:extLst>
      <p:ext uri="{BB962C8B-B14F-4D97-AF65-F5344CB8AC3E}">
        <p14:creationId xmlns:p14="http://schemas.microsoft.com/office/powerpoint/2010/main" val="2383929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10F029-B6B9-48E1-B804-FB0698790480}" type="datetimeFigureOut">
              <a:rPr lang="en-US" smtClean="0"/>
              <a:t>1/27/2021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2B4980-66AC-4F4C-854C-53E2BEBCA987}" type="slidenum">
              <a:rPr lang="en-US" smtClean="0"/>
              <a:t>‹#›</a:t>
            </a:fld>
            <a:endParaRPr lang="en-US"/>
          </a:p>
        </p:txBody>
      </p:sp>
    </p:spTree>
    <p:extLst>
      <p:ext uri="{BB962C8B-B14F-4D97-AF65-F5344CB8AC3E}">
        <p14:creationId xmlns:p14="http://schemas.microsoft.com/office/powerpoint/2010/main" val="234435005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 Will Extol the Lord</a:t>
            </a:r>
            <a:br>
              <a:rPr lang="en-US" dirty="0" smtClean="0"/>
            </a:br>
            <a:r>
              <a:rPr lang="en-US" dirty="0" smtClean="0"/>
              <a:t>with All My Heart</a:t>
            </a:r>
            <a:endParaRPr lang="en-US" dirty="0"/>
          </a:p>
        </p:txBody>
      </p:sp>
      <p:sp>
        <p:nvSpPr>
          <p:cNvPr id="3" name="Subtitle 2"/>
          <p:cNvSpPr>
            <a:spLocks noGrp="1"/>
          </p:cNvSpPr>
          <p:nvPr>
            <p:ph type="subTitle" idx="1"/>
          </p:nvPr>
        </p:nvSpPr>
        <p:spPr/>
        <p:txBody>
          <a:bodyPr>
            <a:normAutofit/>
          </a:bodyPr>
          <a:lstStyle/>
          <a:p>
            <a:r>
              <a:rPr lang="en-US" sz="4800" dirty="0" smtClean="0">
                <a:solidFill>
                  <a:srgbClr val="FFFF00"/>
                </a:solidFill>
              </a:rPr>
              <a:t>Psalm 111</a:t>
            </a:r>
            <a:endParaRPr lang="en-US" sz="4800" dirty="0">
              <a:solidFill>
                <a:srgbClr val="FFFF00"/>
              </a:solidFill>
            </a:endParaRPr>
          </a:p>
        </p:txBody>
      </p:sp>
    </p:spTree>
    <p:extLst>
      <p:ext uri="{BB962C8B-B14F-4D97-AF65-F5344CB8AC3E}">
        <p14:creationId xmlns:p14="http://schemas.microsoft.com/office/powerpoint/2010/main" val="12195765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WORD</a:t>
            </a:r>
            <a:endParaRPr lang="en-US" sz="5400" dirty="0"/>
          </a:p>
        </p:txBody>
      </p:sp>
      <p:sp>
        <p:nvSpPr>
          <p:cNvPr id="3" name="Content Placeholder 2"/>
          <p:cNvSpPr>
            <a:spLocks noGrp="1"/>
          </p:cNvSpPr>
          <p:nvPr>
            <p:ph idx="1"/>
          </p:nvPr>
        </p:nvSpPr>
        <p:spPr>
          <a:xfrm>
            <a:off x="596766" y="1825625"/>
            <a:ext cx="11232682" cy="4351338"/>
          </a:xfrm>
        </p:spPr>
        <p:txBody>
          <a:bodyPr>
            <a:normAutofit/>
          </a:bodyPr>
          <a:lstStyle/>
          <a:p>
            <a:r>
              <a:rPr lang="en-US" sz="4000" dirty="0" smtClean="0"/>
              <a:t>“all his precepts are trustworthy.” (v.7)</a:t>
            </a:r>
          </a:p>
          <a:p>
            <a:r>
              <a:rPr lang="en-US" sz="4000" dirty="0" smtClean="0"/>
              <a:t>The Lord still has something to say to us in Scripture</a:t>
            </a:r>
          </a:p>
          <a:p>
            <a:r>
              <a:rPr lang="en-US" sz="4000" dirty="0" smtClean="0"/>
              <a:t>“You can never have a Christian mind without reading the Scriptures regularly because you cannot be profoundly influenced by that which you do not know.” (R. Kent Hughes)</a:t>
            </a:r>
            <a:endParaRPr lang="en-US" sz="4000" dirty="0"/>
          </a:p>
        </p:txBody>
      </p:sp>
    </p:spTree>
    <p:extLst>
      <p:ext uri="{BB962C8B-B14F-4D97-AF65-F5344CB8AC3E}">
        <p14:creationId xmlns:p14="http://schemas.microsoft.com/office/powerpoint/2010/main" val="4004036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WISDOM</a:t>
            </a:r>
            <a:endParaRPr lang="en-US" sz="5400" dirty="0"/>
          </a:p>
        </p:txBody>
      </p:sp>
      <p:sp>
        <p:nvSpPr>
          <p:cNvPr id="3" name="Content Placeholder 2"/>
          <p:cNvSpPr>
            <a:spLocks noGrp="1"/>
          </p:cNvSpPr>
          <p:nvPr>
            <p:ph idx="1"/>
          </p:nvPr>
        </p:nvSpPr>
        <p:spPr/>
        <p:txBody>
          <a:bodyPr>
            <a:normAutofit/>
          </a:bodyPr>
          <a:lstStyle/>
          <a:p>
            <a:r>
              <a:rPr lang="en-US" sz="4000" dirty="0" smtClean="0"/>
              <a:t>“The fear of the Lord is the beginning of wisdom; all who follow His precepts have good understanding. To Him belongs eternal Praise!”</a:t>
            </a:r>
          </a:p>
          <a:p>
            <a:r>
              <a:rPr lang="en-US" sz="4000" dirty="0" smtClean="0"/>
              <a:t>“Future historians will record that we of the twentieth century had intelligence enough to create a great civilization but not the moral wisdom to preserve it.” (A.W. Tozer)</a:t>
            </a:r>
            <a:endParaRPr lang="en-US" sz="4000" dirty="0"/>
          </a:p>
        </p:txBody>
      </p:sp>
    </p:spTree>
    <p:extLst>
      <p:ext uri="{BB962C8B-B14F-4D97-AF65-F5344CB8AC3E}">
        <p14:creationId xmlns:p14="http://schemas.microsoft.com/office/powerpoint/2010/main" val="33577542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88759" y="1825625"/>
            <a:ext cx="11617692" cy="4351338"/>
          </a:xfrm>
        </p:spPr>
        <p:txBody>
          <a:bodyPr>
            <a:normAutofit/>
          </a:bodyPr>
          <a:lstStyle/>
          <a:p>
            <a:r>
              <a:rPr lang="en-US" sz="4000" dirty="0" smtClean="0">
                <a:solidFill>
                  <a:srgbClr val="FFFF00"/>
                </a:solidFill>
              </a:rPr>
              <a:t>WORSHIP</a:t>
            </a:r>
            <a:r>
              <a:rPr lang="en-US" sz="4000" dirty="0" smtClean="0"/>
              <a:t> HIM!</a:t>
            </a:r>
          </a:p>
          <a:p>
            <a:r>
              <a:rPr lang="en-US" sz="4000" dirty="0" smtClean="0"/>
              <a:t>REMEMBER HIS </a:t>
            </a:r>
            <a:r>
              <a:rPr lang="en-US" sz="4000" dirty="0" smtClean="0">
                <a:solidFill>
                  <a:srgbClr val="FFFF00"/>
                </a:solidFill>
              </a:rPr>
              <a:t>WORKS</a:t>
            </a:r>
            <a:r>
              <a:rPr lang="en-US" sz="4000" dirty="0" smtClean="0"/>
              <a:t>!</a:t>
            </a:r>
          </a:p>
          <a:p>
            <a:r>
              <a:rPr lang="en-US" sz="4000" dirty="0" smtClean="0"/>
              <a:t>LISTEN TO HIS </a:t>
            </a:r>
            <a:r>
              <a:rPr lang="en-US" sz="4000" dirty="0" smtClean="0">
                <a:solidFill>
                  <a:srgbClr val="FFFF00"/>
                </a:solidFill>
              </a:rPr>
              <a:t>WORD</a:t>
            </a:r>
            <a:r>
              <a:rPr lang="en-US" sz="4000" dirty="0" smtClean="0"/>
              <a:t>!</a:t>
            </a:r>
          </a:p>
          <a:p>
            <a:r>
              <a:rPr lang="en-US" sz="4000" dirty="0" smtClean="0"/>
              <a:t>BECOME </a:t>
            </a:r>
            <a:r>
              <a:rPr lang="en-US" sz="4000" dirty="0" smtClean="0">
                <a:solidFill>
                  <a:srgbClr val="FFFF00"/>
                </a:solidFill>
              </a:rPr>
              <a:t>WISE</a:t>
            </a:r>
            <a:r>
              <a:rPr lang="en-US" sz="4000" dirty="0" smtClean="0"/>
              <a:t> BY HONORING AND WORSHIPING HIM!</a:t>
            </a:r>
            <a:endParaRPr lang="en-US" sz="4000" dirty="0"/>
          </a:p>
        </p:txBody>
      </p:sp>
    </p:spTree>
    <p:extLst>
      <p:ext uri="{BB962C8B-B14F-4D97-AF65-F5344CB8AC3E}">
        <p14:creationId xmlns:p14="http://schemas.microsoft.com/office/powerpoint/2010/main" val="24471537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Psalm 111:1</a:t>
            </a:r>
            <a:endParaRPr lang="en-US" sz="5400" dirty="0"/>
          </a:p>
        </p:txBody>
      </p:sp>
      <p:sp>
        <p:nvSpPr>
          <p:cNvPr id="3" name="Content Placeholder 2"/>
          <p:cNvSpPr>
            <a:spLocks noGrp="1"/>
          </p:cNvSpPr>
          <p:nvPr>
            <p:ph idx="1"/>
          </p:nvPr>
        </p:nvSpPr>
        <p:spPr>
          <a:xfrm>
            <a:off x="838199" y="1825625"/>
            <a:ext cx="10827619" cy="4351338"/>
          </a:xfrm>
        </p:spPr>
        <p:txBody>
          <a:bodyPr>
            <a:normAutofit/>
          </a:bodyPr>
          <a:lstStyle/>
          <a:p>
            <a:pPr marL="0" indent="0">
              <a:buNone/>
            </a:pPr>
            <a:r>
              <a:rPr lang="en-US" sz="4000" b="1" baseline="30000" dirty="0"/>
              <a:t>1 </a:t>
            </a:r>
            <a:r>
              <a:rPr lang="en-US" sz="4000" dirty="0"/>
              <a:t>Praise the </a:t>
            </a:r>
            <a:r>
              <a:rPr lang="en-US" sz="4000" cap="small" dirty="0"/>
              <a:t>Lord</a:t>
            </a:r>
            <a:r>
              <a:rPr lang="en-US" sz="4000" dirty="0" smtClean="0"/>
              <a:t>.</a:t>
            </a:r>
            <a:endParaRPr lang="en-US" sz="4000" dirty="0"/>
          </a:p>
          <a:p>
            <a:pPr marL="0" indent="0">
              <a:buNone/>
            </a:pPr>
            <a:r>
              <a:rPr lang="en-US" sz="4000" dirty="0" smtClean="0"/>
              <a:t>	I </a:t>
            </a:r>
            <a:r>
              <a:rPr lang="en-US" sz="4000" dirty="0"/>
              <a:t>will extol the </a:t>
            </a:r>
            <a:r>
              <a:rPr lang="en-US" sz="4000" cap="small" dirty="0"/>
              <a:t>Lord</a:t>
            </a:r>
            <a:r>
              <a:rPr lang="en-US" sz="4000" dirty="0"/>
              <a:t> with all my heart</a:t>
            </a:r>
            <a:br>
              <a:rPr lang="en-US" sz="4000" dirty="0"/>
            </a:br>
            <a:r>
              <a:rPr lang="en-US" sz="4000" dirty="0"/>
              <a:t>    in the council of the upright and in the assembly.</a:t>
            </a:r>
          </a:p>
          <a:p>
            <a:pPr marL="0" indent="0">
              <a:buNone/>
            </a:pPr>
            <a:endParaRPr lang="en-US" sz="4000" dirty="0"/>
          </a:p>
        </p:txBody>
      </p:sp>
    </p:spTree>
    <p:extLst>
      <p:ext uri="{BB962C8B-B14F-4D97-AF65-F5344CB8AC3E}">
        <p14:creationId xmlns:p14="http://schemas.microsoft.com/office/powerpoint/2010/main" val="24411226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Psalm 111:2-4</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b="1" baseline="30000" dirty="0"/>
              <a:t>2 </a:t>
            </a:r>
            <a:r>
              <a:rPr lang="en-US" sz="4000" dirty="0"/>
              <a:t>Great are the works of the </a:t>
            </a:r>
            <a:r>
              <a:rPr lang="en-US" sz="4000" cap="small" dirty="0"/>
              <a:t>Lord</a:t>
            </a:r>
            <a:r>
              <a:rPr lang="en-US" sz="4000" dirty="0"/>
              <a:t>;</a:t>
            </a:r>
            <a:r>
              <a:rPr lang="en-US" sz="4000" dirty="0"/>
              <a:t/>
            </a:r>
            <a:br>
              <a:rPr lang="en-US" sz="4000" dirty="0"/>
            </a:br>
            <a:r>
              <a:rPr lang="en-US" sz="4000" dirty="0"/>
              <a:t>    they are pondered by all who delight in them.</a:t>
            </a:r>
            <a:r>
              <a:rPr lang="en-US" sz="4000" dirty="0"/>
              <a:t/>
            </a:r>
            <a:br>
              <a:rPr lang="en-US" sz="4000" dirty="0"/>
            </a:br>
            <a:r>
              <a:rPr lang="en-US" sz="4000" b="1" baseline="30000" dirty="0"/>
              <a:t>3 </a:t>
            </a:r>
            <a:r>
              <a:rPr lang="en-US" sz="4000" dirty="0"/>
              <a:t>Glorious and majestic are his deeds,</a:t>
            </a:r>
            <a:r>
              <a:rPr lang="en-US" sz="4000" dirty="0"/>
              <a:t/>
            </a:r>
            <a:br>
              <a:rPr lang="en-US" sz="4000" dirty="0"/>
            </a:br>
            <a:r>
              <a:rPr lang="en-US" sz="4000" dirty="0"/>
              <a:t>    and his righteousness endures forever.</a:t>
            </a:r>
            <a:r>
              <a:rPr lang="en-US" sz="4000" dirty="0"/>
              <a:t/>
            </a:r>
            <a:br>
              <a:rPr lang="en-US" sz="4000" dirty="0"/>
            </a:br>
            <a:r>
              <a:rPr lang="en-US" sz="4000" b="1" baseline="30000" dirty="0"/>
              <a:t>4 </a:t>
            </a:r>
            <a:r>
              <a:rPr lang="en-US" sz="4000" dirty="0"/>
              <a:t>He has caused his wonders to be remembered;</a:t>
            </a:r>
            <a:r>
              <a:rPr lang="en-US" sz="4000" dirty="0"/>
              <a:t/>
            </a:r>
            <a:br>
              <a:rPr lang="en-US" sz="4000" dirty="0"/>
            </a:br>
            <a:r>
              <a:rPr lang="en-US" sz="4000" dirty="0"/>
              <a:t>    the </a:t>
            </a:r>
            <a:r>
              <a:rPr lang="en-US" sz="4000" cap="small" dirty="0"/>
              <a:t>Lord</a:t>
            </a:r>
            <a:r>
              <a:rPr lang="en-US" sz="4000" dirty="0"/>
              <a:t> is gracious and compassionate.</a:t>
            </a:r>
            <a:endParaRPr lang="en-US" sz="4000" dirty="0"/>
          </a:p>
        </p:txBody>
      </p:sp>
    </p:spTree>
    <p:extLst>
      <p:ext uri="{BB962C8B-B14F-4D97-AF65-F5344CB8AC3E}">
        <p14:creationId xmlns:p14="http://schemas.microsoft.com/office/powerpoint/2010/main" val="37794391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Psalm 111:5-7</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b="1" baseline="30000" dirty="0"/>
              <a:t>5 </a:t>
            </a:r>
            <a:r>
              <a:rPr lang="en-US" sz="4000" dirty="0"/>
              <a:t>He provides food for those who fear him;</a:t>
            </a:r>
            <a:br>
              <a:rPr lang="en-US" sz="4000" dirty="0"/>
            </a:br>
            <a:r>
              <a:rPr lang="en-US" sz="4000" dirty="0"/>
              <a:t>    he remembers his covenant forever.</a:t>
            </a:r>
          </a:p>
          <a:p>
            <a:pPr marL="0" indent="0">
              <a:buNone/>
            </a:pPr>
            <a:r>
              <a:rPr lang="en-US" sz="4000" b="1" baseline="30000" dirty="0"/>
              <a:t>6 </a:t>
            </a:r>
            <a:r>
              <a:rPr lang="en-US" sz="4000" dirty="0"/>
              <a:t>He has shown his people the power of his works,</a:t>
            </a:r>
            <a:br>
              <a:rPr lang="en-US" sz="4000" dirty="0"/>
            </a:br>
            <a:r>
              <a:rPr lang="en-US" sz="4000" dirty="0"/>
              <a:t>    giving them the lands of other nations.</a:t>
            </a:r>
            <a:br>
              <a:rPr lang="en-US" sz="4000" dirty="0"/>
            </a:br>
            <a:r>
              <a:rPr lang="en-US" sz="4000" b="1" baseline="30000" dirty="0"/>
              <a:t>7 </a:t>
            </a:r>
            <a:r>
              <a:rPr lang="en-US" sz="4000" dirty="0"/>
              <a:t>The works of his hands are faithful and just;</a:t>
            </a:r>
            <a:br>
              <a:rPr lang="en-US" sz="4000" dirty="0"/>
            </a:br>
            <a:r>
              <a:rPr lang="en-US" sz="4000" dirty="0"/>
              <a:t>    all his precepts are trustworthy.</a:t>
            </a:r>
          </a:p>
        </p:txBody>
      </p:sp>
    </p:spTree>
    <p:extLst>
      <p:ext uri="{BB962C8B-B14F-4D97-AF65-F5344CB8AC3E}">
        <p14:creationId xmlns:p14="http://schemas.microsoft.com/office/powerpoint/2010/main" val="37873293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Psalm 111:8-9</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b="1" baseline="30000" dirty="0"/>
              <a:t>8 </a:t>
            </a:r>
            <a:r>
              <a:rPr lang="en-US" sz="4000" dirty="0"/>
              <a:t>They are established for ever and ever,</a:t>
            </a:r>
            <a:r>
              <a:rPr lang="en-US" sz="4000" dirty="0"/>
              <a:t/>
            </a:r>
            <a:br>
              <a:rPr lang="en-US" sz="4000" dirty="0"/>
            </a:br>
            <a:r>
              <a:rPr lang="en-US" sz="4000" dirty="0"/>
              <a:t>    enacted in faithfulness and uprightness.</a:t>
            </a:r>
            <a:r>
              <a:rPr lang="en-US" sz="4000" dirty="0"/>
              <a:t/>
            </a:r>
            <a:br>
              <a:rPr lang="en-US" sz="4000" dirty="0"/>
            </a:br>
            <a:r>
              <a:rPr lang="en-US" sz="4000" b="1" baseline="30000" dirty="0"/>
              <a:t>9 </a:t>
            </a:r>
            <a:r>
              <a:rPr lang="en-US" sz="4000" dirty="0"/>
              <a:t>He provided redemption for his people;</a:t>
            </a:r>
            <a:r>
              <a:rPr lang="en-US" sz="4000" dirty="0"/>
              <a:t/>
            </a:r>
            <a:br>
              <a:rPr lang="en-US" sz="4000" dirty="0"/>
            </a:br>
            <a:r>
              <a:rPr lang="en-US" sz="4000" dirty="0"/>
              <a:t>    he ordained his covenant forever—</a:t>
            </a:r>
            <a:r>
              <a:rPr lang="en-US" sz="4000" dirty="0"/>
              <a:t/>
            </a:r>
            <a:br>
              <a:rPr lang="en-US" sz="4000" dirty="0"/>
            </a:br>
            <a:r>
              <a:rPr lang="en-US" sz="4000" dirty="0"/>
              <a:t>    holy and awesome is his name.</a:t>
            </a:r>
            <a:endParaRPr lang="en-US" sz="4000" dirty="0"/>
          </a:p>
        </p:txBody>
      </p:sp>
    </p:spTree>
    <p:extLst>
      <p:ext uri="{BB962C8B-B14F-4D97-AF65-F5344CB8AC3E}">
        <p14:creationId xmlns:p14="http://schemas.microsoft.com/office/powerpoint/2010/main" val="40298136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Psalm 111:10</a:t>
            </a:r>
            <a:endParaRPr lang="en-US" sz="5400" dirty="0"/>
          </a:p>
        </p:txBody>
      </p:sp>
      <p:sp>
        <p:nvSpPr>
          <p:cNvPr id="3" name="Content Placeholder 2"/>
          <p:cNvSpPr>
            <a:spLocks noGrp="1"/>
          </p:cNvSpPr>
          <p:nvPr>
            <p:ph idx="1"/>
          </p:nvPr>
        </p:nvSpPr>
        <p:spPr>
          <a:xfrm>
            <a:off x="413885" y="1825625"/>
            <a:ext cx="11665819" cy="4351338"/>
          </a:xfrm>
        </p:spPr>
        <p:txBody>
          <a:bodyPr>
            <a:normAutofit/>
          </a:bodyPr>
          <a:lstStyle/>
          <a:p>
            <a:pPr marL="0" indent="0">
              <a:buNone/>
            </a:pPr>
            <a:r>
              <a:rPr lang="en-US" sz="4000" b="1" baseline="30000" dirty="0"/>
              <a:t>10 </a:t>
            </a:r>
            <a:r>
              <a:rPr lang="en-US" sz="4000" dirty="0"/>
              <a:t>The fear of the </a:t>
            </a:r>
            <a:r>
              <a:rPr lang="en-US" sz="4000" cap="small" dirty="0"/>
              <a:t>Lord</a:t>
            </a:r>
            <a:r>
              <a:rPr lang="en-US" sz="4000" dirty="0"/>
              <a:t> is the beginning of wisdom;</a:t>
            </a:r>
            <a:r>
              <a:rPr lang="en-US" sz="4000" dirty="0"/>
              <a:t/>
            </a:r>
            <a:br>
              <a:rPr lang="en-US" sz="4000" dirty="0"/>
            </a:br>
            <a:r>
              <a:rPr lang="en-US" sz="4000" dirty="0"/>
              <a:t>    all who follow his precepts have </a:t>
            </a:r>
            <a:r>
              <a:rPr lang="en-US" sz="4000" dirty="0" smtClean="0"/>
              <a:t>good understanding</a:t>
            </a:r>
            <a:r>
              <a:rPr lang="en-US" sz="4000" dirty="0"/>
              <a:t>.</a:t>
            </a:r>
            <a:r>
              <a:rPr lang="en-US" sz="4000" dirty="0"/>
              <a:t/>
            </a:r>
            <a:br>
              <a:rPr lang="en-US" sz="4000" dirty="0"/>
            </a:br>
            <a:r>
              <a:rPr lang="en-US" sz="4000" dirty="0"/>
              <a:t>    To him belongs eternal praise.</a:t>
            </a:r>
            <a:endParaRPr lang="en-US" sz="4000" dirty="0"/>
          </a:p>
        </p:txBody>
      </p:sp>
    </p:spTree>
    <p:extLst>
      <p:ext uri="{BB962C8B-B14F-4D97-AF65-F5344CB8AC3E}">
        <p14:creationId xmlns:p14="http://schemas.microsoft.com/office/powerpoint/2010/main" val="30709208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222016"/>
          </a:xfrm>
        </p:spPr>
        <p:txBody>
          <a:bodyPr>
            <a:normAutofit fontScale="90000"/>
          </a:bodyPr>
          <a:lstStyle/>
          <a:p>
            <a:endParaRPr lang="en-US" dirty="0"/>
          </a:p>
        </p:txBody>
      </p:sp>
      <p:sp>
        <p:nvSpPr>
          <p:cNvPr id="3" name="Content Placeholder 2"/>
          <p:cNvSpPr>
            <a:spLocks noGrp="1"/>
          </p:cNvSpPr>
          <p:nvPr>
            <p:ph idx="1"/>
          </p:nvPr>
        </p:nvSpPr>
        <p:spPr>
          <a:xfrm>
            <a:off x="838200" y="1424539"/>
            <a:ext cx="10515600" cy="4752424"/>
          </a:xfrm>
        </p:spPr>
        <p:txBody>
          <a:bodyPr>
            <a:normAutofit/>
          </a:bodyPr>
          <a:lstStyle/>
          <a:p>
            <a:pPr marL="0" indent="0" algn="ctr">
              <a:buNone/>
            </a:pPr>
            <a:r>
              <a:rPr lang="en-US" sz="6000" dirty="0" smtClean="0"/>
              <a:t>WORSHIP</a:t>
            </a:r>
          </a:p>
          <a:p>
            <a:pPr marL="0" indent="0" algn="ctr">
              <a:buNone/>
            </a:pPr>
            <a:r>
              <a:rPr lang="en-US" sz="6000" dirty="0" smtClean="0"/>
              <a:t>WORKS</a:t>
            </a:r>
          </a:p>
          <a:p>
            <a:pPr marL="0" indent="0" algn="ctr">
              <a:buNone/>
            </a:pPr>
            <a:r>
              <a:rPr lang="en-US" sz="6000" dirty="0" smtClean="0"/>
              <a:t>WORD</a:t>
            </a:r>
          </a:p>
          <a:p>
            <a:pPr marL="0" indent="0" algn="ctr">
              <a:buNone/>
            </a:pPr>
            <a:r>
              <a:rPr lang="en-US" sz="6000" dirty="0" smtClean="0"/>
              <a:t>WISDOM</a:t>
            </a:r>
            <a:endParaRPr lang="en-US" sz="6000" dirty="0"/>
          </a:p>
        </p:txBody>
      </p:sp>
    </p:spTree>
    <p:extLst>
      <p:ext uri="{BB962C8B-B14F-4D97-AF65-F5344CB8AC3E}">
        <p14:creationId xmlns:p14="http://schemas.microsoft.com/office/powerpoint/2010/main" val="2597396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43911"/>
          </a:xfrm>
        </p:spPr>
        <p:txBody>
          <a:bodyPr>
            <a:normAutofit/>
          </a:bodyPr>
          <a:lstStyle/>
          <a:p>
            <a:r>
              <a:rPr lang="en-US" sz="5400" dirty="0" smtClean="0"/>
              <a:t>WORSHIP</a:t>
            </a:r>
            <a:endParaRPr lang="en-US" sz="5400" dirty="0"/>
          </a:p>
        </p:txBody>
      </p:sp>
      <p:sp>
        <p:nvSpPr>
          <p:cNvPr id="3" name="Content Placeholder 2"/>
          <p:cNvSpPr>
            <a:spLocks noGrp="1"/>
          </p:cNvSpPr>
          <p:nvPr>
            <p:ph idx="1"/>
          </p:nvPr>
        </p:nvSpPr>
        <p:spPr>
          <a:xfrm>
            <a:off x="250257" y="1376413"/>
            <a:ext cx="11675444" cy="5245768"/>
          </a:xfrm>
        </p:spPr>
        <p:txBody>
          <a:bodyPr>
            <a:noAutofit/>
          </a:bodyPr>
          <a:lstStyle/>
          <a:p>
            <a:pPr marL="0" indent="0" algn="ctr">
              <a:buNone/>
            </a:pPr>
            <a:r>
              <a:rPr lang="en-US" sz="3600" dirty="0"/>
              <a:t>“We think that if we don’t feel something there can be no authenticity in doing it. But the wisdom of God says something different: that we can act ourselves into a new way of feeling much quicker than we can feel ourselves into a new way of acting. Worship is an act that develops feelings for God, not a feeling for God that is expressed in an act of worship. When we obey the command to praise God in worship, our deep, essential need to be in relationship with God is nurtured.” </a:t>
            </a:r>
            <a:endParaRPr lang="en-US" sz="3600" dirty="0" smtClean="0"/>
          </a:p>
          <a:p>
            <a:pPr marL="0" indent="0" algn="ctr">
              <a:buNone/>
            </a:pPr>
            <a:r>
              <a:rPr lang="en-US" sz="3600" dirty="0" smtClean="0"/>
              <a:t>(Eugene Peterson, </a:t>
            </a:r>
            <a:r>
              <a:rPr lang="en-US" sz="3600" u="sng" dirty="0" smtClean="0"/>
              <a:t>A Long Obedience in the Same Direction</a:t>
            </a:r>
            <a:r>
              <a:rPr lang="en-US" sz="3600" dirty="0" smtClean="0"/>
              <a:t>)</a:t>
            </a:r>
            <a:endParaRPr lang="en-US" sz="3600" dirty="0"/>
          </a:p>
        </p:txBody>
      </p:sp>
    </p:spTree>
    <p:extLst>
      <p:ext uri="{BB962C8B-B14F-4D97-AF65-F5344CB8AC3E}">
        <p14:creationId xmlns:p14="http://schemas.microsoft.com/office/powerpoint/2010/main" val="22747632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WORKS</a:t>
            </a:r>
            <a:endParaRPr lang="en-US" sz="5400" dirty="0"/>
          </a:p>
        </p:txBody>
      </p:sp>
      <p:sp>
        <p:nvSpPr>
          <p:cNvPr id="3" name="Content Placeholder 2"/>
          <p:cNvSpPr>
            <a:spLocks noGrp="1"/>
          </p:cNvSpPr>
          <p:nvPr>
            <p:ph idx="1"/>
          </p:nvPr>
        </p:nvSpPr>
        <p:spPr>
          <a:xfrm>
            <a:off x="664143" y="1825625"/>
            <a:ext cx="11155680" cy="4351338"/>
          </a:xfrm>
        </p:spPr>
        <p:txBody>
          <a:bodyPr>
            <a:normAutofit/>
          </a:bodyPr>
          <a:lstStyle/>
          <a:p>
            <a:r>
              <a:rPr lang="en-US" sz="4000" dirty="0" smtClean="0"/>
              <a:t>Notice what The Lord has done</a:t>
            </a:r>
          </a:p>
          <a:p>
            <a:r>
              <a:rPr lang="en-US" sz="4000" dirty="0" smtClean="0"/>
              <a:t>Ponder &amp; Study His Works</a:t>
            </a:r>
          </a:p>
          <a:p>
            <a:r>
              <a:rPr lang="en-US" sz="4000" dirty="0" smtClean="0"/>
              <a:t>People of Israel… The Exodus</a:t>
            </a:r>
          </a:p>
          <a:p>
            <a:r>
              <a:rPr lang="en-US" sz="4000" dirty="0" smtClean="0"/>
              <a:t>Christians… Life, Death &amp; Resurrection of Jesus</a:t>
            </a:r>
          </a:p>
          <a:p>
            <a:r>
              <a:rPr lang="en-US" sz="4000" dirty="0" smtClean="0"/>
              <a:t>Remember… Celebrate… Participate in God’s Works</a:t>
            </a:r>
            <a:endParaRPr lang="en-US" sz="4000" dirty="0"/>
          </a:p>
        </p:txBody>
      </p:sp>
    </p:spTree>
    <p:extLst>
      <p:ext uri="{BB962C8B-B14F-4D97-AF65-F5344CB8AC3E}">
        <p14:creationId xmlns:p14="http://schemas.microsoft.com/office/powerpoint/2010/main" val="266194595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24</TotalTime>
  <Words>311</Words>
  <Application>Microsoft Office PowerPoint</Application>
  <PresentationFormat>Widescreen</PresentationFormat>
  <Paragraphs>38</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I Will Extol the Lord with All My Heart</vt:lpstr>
      <vt:lpstr>Psalm 111:1</vt:lpstr>
      <vt:lpstr>Psalm 111:2-4</vt:lpstr>
      <vt:lpstr>Psalm 111:5-7</vt:lpstr>
      <vt:lpstr>Psalm 111:8-9</vt:lpstr>
      <vt:lpstr>Psalm 111:10</vt:lpstr>
      <vt:lpstr>PowerPoint Presentation</vt:lpstr>
      <vt:lpstr>WORSHIP</vt:lpstr>
      <vt:lpstr>WORKS</vt:lpstr>
      <vt:lpstr>WORD</vt:lpstr>
      <vt:lpstr>WISDOM</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Will Extol the Lord with All My Heart</dc:title>
  <dc:creator>Gary Reiss</dc:creator>
  <cp:lastModifiedBy>Gary Reiss</cp:lastModifiedBy>
  <cp:revision>3</cp:revision>
  <cp:lastPrinted>2021-01-27T17:23:12Z</cp:lastPrinted>
  <dcterms:created xsi:type="dcterms:W3CDTF">2021-01-27T16:59:59Z</dcterms:created>
  <dcterms:modified xsi:type="dcterms:W3CDTF">2021-01-27T17:24:09Z</dcterms:modified>
</cp:coreProperties>
</file>