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4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5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2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0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5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7657-C42B-4F34-B999-376AF6AA7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9503-55F0-4212-BF26-4AA320E53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928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Soul Finds </a:t>
            </a:r>
            <a:br>
              <a:rPr lang="en-US" dirty="0" smtClean="0"/>
            </a:br>
            <a:r>
              <a:rPr lang="en-US" dirty="0" smtClean="0"/>
              <a:t>Rest in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7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With God…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“Power belongs to you, God, and with the Lord, is unfailing love.” (vv.11b-12a)</a:t>
            </a:r>
          </a:p>
          <a:p>
            <a:r>
              <a:rPr lang="en-US" sz="4400" dirty="0" smtClean="0"/>
              <a:t>“Power without love is tyranny, while love without power lapses into sentimentalism.”</a:t>
            </a:r>
          </a:p>
          <a:p>
            <a:r>
              <a:rPr lang="en-US" sz="4400" dirty="0" smtClean="0"/>
              <a:t>In the Lord… One Who is both Powerful &amp; Loving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364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Matthew 11:28-30 (</a:t>
            </a:r>
            <a:r>
              <a:rPr lang="en-US" sz="5400" i="1" dirty="0" smtClean="0"/>
              <a:t>The Message)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07" y="1825625"/>
            <a:ext cx="11665819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/>
              <a:t>“Are you tired? Worn out? Burned out on religion? Come to me. Get away with me and you’ll recover your life. I’ll show you how to take a real rest. Walk with me and work with me—watch how I do it. Learn the unforced rhythms of grace. I won’t lay anything heavy or ill-fitting on you. Keep company with me and you’ll learn to live freely and lightly.”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826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62:3-4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baseline="30000" dirty="0"/>
              <a:t>3 </a:t>
            </a:r>
            <a:r>
              <a:rPr lang="en-US" sz="4000" dirty="0"/>
              <a:t>How long will you assault me?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Would all of you throw me down—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this leaning wall, this tottering fence?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4 </a:t>
            </a:r>
            <a:r>
              <a:rPr lang="en-US" sz="4000" dirty="0"/>
              <a:t>Surely they intend to topple me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from my lofty place;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they take delight in lies.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With their mouths they bless,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but in their hearts they curse.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923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Enemy…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Like a wrecking crew… hammering, banging, battering, ramming </a:t>
            </a:r>
          </a:p>
          <a:p>
            <a:r>
              <a:rPr lang="en-US" sz="4000" dirty="0" smtClean="0"/>
              <a:t>Trying to topple us and make us fall</a:t>
            </a:r>
          </a:p>
          <a:p>
            <a:r>
              <a:rPr lang="en-US" sz="4000" dirty="0" smtClean="0"/>
              <a:t>BUT… the focus of the Psalm is not the enemy but THE LORD!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692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62:1-2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1 </a:t>
            </a:r>
            <a:r>
              <a:rPr lang="en-US" sz="4000" dirty="0"/>
              <a:t>Truly my soul finds rest in God;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my salvation comes from him.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2 </a:t>
            </a:r>
            <a:r>
              <a:rPr lang="en-US" sz="4000" dirty="0"/>
              <a:t>Truly he is my rock and my salvation;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he is my fortress, I will never be shaken.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063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62:1 (NRSV)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“For God alone my soul waits in silence; from Him comes my salvation.”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4017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Isaiah 30:15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“In repentance and rest is your salvation, in quietness and trust is your strength, but you would have none of it.”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0399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62:5-6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baseline="30000" dirty="0"/>
              <a:t>5 </a:t>
            </a:r>
            <a:r>
              <a:rPr lang="en-US" sz="4400" dirty="0"/>
              <a:t>Yes, my soul, find rest in God;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my hope comes from him.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b="1" baseline="30000" dirty="0"/>
              <a:t>6 </a:t>
            </a:r>
            <a:r>
              <a:rPr lang="en-US" sz="4400" dirty="0"/>
              <a:t>Truly he is my rock and my salvation;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he is my fortress, I will not be shaken.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5114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62:7-8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baseline="30000" dirty="0"/>
              <a:t>7 </a:t>
            </a:r>
            <a:r>
              <a:rPr lang="en-US" sz="4400" dirty="0"/>
              <a:t>My salvation and my honor depend on </a:t>
            </a:r>
            <a:r>
              <a:rPr lang="en-US" sz="4400" dirty="0" smtClean="0"/>
              <a:t>God;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he is my mighty rock, my refuge.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b="1" baseline="30000" dirty="0"/>
              <a:t>8 </a:t>
            </a:r>
            <a:r>
              <a:rPr lang="en-US" sz="4400" dirty="0"/>
              <a:t>Trust in him at all times, you people;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pour out your hearts to him,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for God is our refuge.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216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Without God…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“but a breath… a lie… nothing… only a breath.” (v.9)</a:t>
            </a:r>
          </a:p>
          <a:p>
            <a:r>
              <a:rPr lang="en-US" sz="4400" dirty="0" smtClean="0"/>
              <a:t>“though your riches increase, do not set your heart on them. (v.10)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2844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274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My Soul Finds  Rest in God</vt:lpstr>
      <vt:lpstr>Psalm 62:3-4</vt:lpstr>
      <vt:lpstr>The Enemy…</vt:lpstr>
      <vt:lpstr>Psalm 62:1-2</vt:lpstr>
      <vt:lpstr>Psalm 62:1 (NRSV)</vt:lpstr>
      <vt:lpstr>Isaiah 30:15</vt:lpstr>
      <vt:lpstr>Psalm 62:5-6</vt:lpstr>
      <vt:lpstr>Psalm 62:7-8</vt:lpstr>
      <vt:lpstr>Without God…</vt:lpstr>
      <vt:lpstr>With God…</vt:lpstr>
      <vt:lpstr>Matthew 11:28-30 (The Message)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Soul Finds  Rest in God</dc:title>
  <dc:creator>Gary Reiss</dc:creator>
  <cp:lastModifiedBy>Gary Reiss</cp:lastModifiedBy>
  <cp:revision>3</cp:revision>
  <cp:lastPrinted>2021-01-20T21:22:42Z</cp:lastPrinted>
  <dcterms:created xsi:type="dcterms:W3CDTF">2021-01-20T21:04:09Z</dcterms:created>
  <dcterms:modified xsi:type="dcterms:W3CDTF">2021-01-20T21:23:27Z</dcterms:modified>
</cp:coreProperties>
</file>