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0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6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1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6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8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6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1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2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0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4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68B5-D724-467E-A6C9-47E242594348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1765-A1D7-48CE-A29A-37CD3EDB4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121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Voice of the Lord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9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91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Receive His Peace…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85047"/>
          </a:xfrm>
        </p:spPr>
        <p:txBody>
          <a:bodyPr>
            <a:noAutofit/>
          </a:bodyPr>
          <a:lstStyle/>
          <a:p>
            <a:r>
              <a:rPr lang="en-US" sz="4000" dirty="0" smtClean="0"/>
              <a:t>John 14:27 </a:t>
            </a:r>
            <a:r>
              <a:rPr lang="en-US" sz="4000" dirty="0"/>
              <a:t>“Peace I leave with you; </a:t>
            </a:r>
            <a:r>
              <a:rPr lang="en-US" sz="4000" dirty="0">
                <a:solidFill>
                  <a:srgbClr val="FFFF00"/>
                </a:solidFill>
              </a:rPr>
              <a:t>my peace I give you.</a:t>
            </a:r>
            <a:r>
              <a:rPr lang="en-US" sz="4000" dirty="0"/>
              <a:t> I do not give to you as the world gives. </a:t>
            </a:r>
            <a:r>
              <a:rPr lang="en-US" sz="4000" dirty="0">
                <a:solidFill>
                  <a:srgbClr val="FFFF00"/>
                </a:solidFill>
              </a:rPr>
              <a:t>Do not let your hearts be troubled and do not be afraid</a:t>
            </a:r>
            <a:r>
              <a:rPr lang="en-US" sz="4000" dirty="0" smtClean="0">
                <a:solidFill>
                  <a:srgbClr val="FFFF00"/>
                </a:solidFill>
              </a:rPr>
              <a:t>.”</a:t>
            </a:r>
          </a:p>
          <a:p>
            <a:r>
              <a:rPr lang="en-US" sz="4000" dirty="0" smtClean="0"/>
              <a:t>John 16:33 </a:t>
            </a:r>
            <a:r>
              <a:rPr lang="en-US" sz="4000" dirty="0"/>
              <a:t>“I have told you these things, so that </a:t>
            </a:r>
            <a:r>
              <a:rPr lang="en-US" sz="4000" dirty="0">
                <a:solidFill>
                  <a:srgbClr val="FFFF00"/>
                </a:solidFill>
              </a:rPr>
              <a:t>in me you may have peace</a:t>
            </a:r>
            <a:r>
              <a:rPr lang="en-US" sz="4000" dirty="0"/>
              <a:t>. In this world you will have trouble. </a:t>
            </a:r>
            <a:r>
              <a:rPr lang="en-US" sz="4000" dirty="0">
                <a:solidFill>
                  <a:srgbClr val="FFFF00"/>
                </a:solidFill>
              </a:rPr>
              <a:t>But take heart! I have overcome the world</a:t>
            </a:r>
            <a:r>
              <a:rPr lang="en-US" sz="4000" dirty="0" smtClean="0">
                <a:solidFill>
                  <a:srgbClr val="FFFF00"/>
                </a:solidFill>
              </a:rPr>
              <a:t>.”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2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29:1-2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46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1 </a:t>
            </a:r>
            <a:r>
              <a:rPr lang="en-US" sz="4000" dirty="0"/>
              <a:t>Ascribe to the </a:t>
            </a:r>
            <a:r>
              <a:rPr lang="en-US" sz="4000" cap="small" dirty="0"/>
              <a:t>Lord</a:t>
            </a:r>
            <a:r>
              <a:rPr lang="en-US" sz="4000" dirty="0"/>
              <a:t>, you heavenly beings,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ascribe to the </a:t>
            </a:r>
            <a:r>
              <a:rPr lang="en-US" sz="4000" cap="small" dirty="0"/>
              <a:t>Lord</a:t>
            </a:r>
            <a:r>
              <a:rPr lang="en-US" sz="4000" dirty="0"/>
              <a:t> </a:t>
            </a:r>
            <a:r>
              <a:rPr lang="en-US" sz="4000" dirty="0">
                <a:solidFill>
                  <a:srgbClr val="FFFF00"/>
                </a:solidFill>
              </a:rPr>
              <a:t>glory and strength</a:t>
            </a:r>
            <a:r>
              <a:rPr lang="en-US" sz="4000" dirty="0"/>
              <a:t>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2 </a:t>
            </a:r>
            <a:r>
              <a:rPr lang="en-US" sz="4000" dirty="0"/>
              <a:t>Ascribe to the </a:t>
            </a:r>
            <a:r>
              <a:rPr lang="en-US" sz="4000" cap="small" dirty="0"/>
              <a:t>Lord</a:t>
            </a:r>
            <a:r>
              <a:rPr lang="en-US" sz="4000" dirty="0"/>
              <a:t> the </a:t>
            </a:r>
            <a:r>
              <a:rPr lang="en-US" sz="4000" dirty="0">
                <a:solidFill>
                  <a:srgbClr val="FFFF00"/>
                </a:solidFill>
              </a:rPr>
              <a:t>glory due his name</a:t>
            </a:r>
            <a:r>
              <a:rPr lang="en-US" sz="4000" dirty="0"/>
              <a:t>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</a:t>
            </a:r>
            <a:r>
              <a:rPr lang="en-US" sz="4000" dirty="0">
                <a:solidFill>
                  <a:srgbClr val="FFFF00"/>
                </a:solidFill>
              </a:rPr>
              <a:t>worship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>
                <a:solidFill>
                  <a:srgbClr val="FFFF00"/>
                </a:solidFill>
              </a:rPr>
              <a:t> in the splendor of </a:t>
            </a:r>
            <a:r>
              <a:rPr lang="en-US" sz="4000" dirty="0" smtClean="0">
                <a:solidFill>
                  <a:srgbClr val="FFFF00"/>
                </a:solidFill>
              </a:rPr>
              <a:t>his</a:t>
            </a:r>
            <a:r>
              <a:rPr lang="en-US" sz="4000" dirty="0">
                <a:solidFill>
                  <a:srgbClr val="FFFF00"/>
                </a:solidFill>
              </a:rPr>
              <a:t> holiness</a:t>
            </a:r>
            <a:r>
              <a:rPr lang="en-US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854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29:3-4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3 </a:t>
            </a:r>
            <a:r>
              <a:rPr lang="en-US" sz="4000" dirty="0">
                <a:solidFill>
                  <a:srgbClr val="FFFF00"/>
                </a:solidFill>
              </a:rPr>
              <a:t>The voice 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is over the waters;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 God of </a:t>
            </a:r>
            <a:r>
              <a:rPr lang="en-US" sz="4000" dirty="0">
                <a:solidFill>
                  <a:srgbClr val="FFFF00"/>
                </a:solidFill>
              </a:rPr>
              <a:t>glory</a:t>
            </a:r>
            <a:r>
              <a:rPr lang="en-US" sz="4000" dirty="0"/>
              <a:t> thunders,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 </a:t>
            </a:r>
            <a:r>
              <a:rPr lang="en-US" sz="4000" cap="small" dirty="0"/>
              <a:t>Lord</a:t>
            </a:r>
            <a:r>
              <a:rPr lang="en-US" sz="4000" dirty="0"/>
              <a:t> thunders over the mighty waters.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4 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is powerful;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is majestic.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796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29:5-7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217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5 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breaks the cedars;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 </a:t>
            </a:r>
            <a:r>
              <a:rPr lang="en-US" sz="4000" cap="small" dirty="0"/>
              <a:t>Lord</a:t>
            </a:r>
            <a:r>
              <a:rPr lang="en-US" sz="4000" dirty="0"/>
              <a:t> breaks in pieces the cedars of Lebanon.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6 </a:t>
            </a:r>
            <a:r>
              <a:rPr lang="en-US" sz="4000" dirty="0"/>
              <a:t>He makes Lebanon leap like a calf,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</a:t>
            </a:r>
            <a:r>
              <a:rPr lang="en-US" sz="4000" dirty="0" err="1" smtClean="0"/>
              <a:t>Sirion</a:t>
            </a:r>
            <a:r>
              <a:rPr lang="en-US" sz="4000" dirty="0"/>
              <a:t> like a young wild ox.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7 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strikes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with flashes of lightning.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204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Psalm 29:8-9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8 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shakes the desert;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 </a:t>
            </a:r>
            <a:r>
              <a:rPr lang="en-US" sz="4000" cap="small" dirty="0"/>
              <a:t>Lord</a:t>
            </a:r>
            <a:r>
              <a:rPr lang="en-US" sz="4000" dirty="0"/>
              <a:t> shakes the Desert of Kadesh.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9 </a:t>
            </a:r>
            <a:r>
              <a:rPr lang="en-US" sz="4000" dirty="0">
                <a:solidFill>
                  <a:srgbClr val="FFFF00"/>
                </a:solidFill>
              </a:rPr>
              <a:t>The voice of 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/>
              <a:t> twists the </a:t>
            </a:r>
            <a:r>
              <a:rPr lang="en-US" sz="4000" dirty="0" smtClean="0"/>
              <a:t>oaks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and strips the forests bare.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And in his temple all cry, </a:t>
            </a:r>
            <a:r>
              <a:rPr lang="en-US" sz="4000" dirty="0">
                <a:solidFill>
                  <a:srgbClr val="FFFF00"/>
                </a:solidFill>
              </a:rPr>
              <a:t>“Glory!”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8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29:10-11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10 </a:t>
            </a:r>
            <a:r>
              <a:rPr lang="en-US" sz="4000" dirty="0"/>
              <a:t>The </a:t>
            </a:r>
            <a:r>
              <a:rPr lang="en-US" sz="4000" cap="small" dirty="0"/>
              <a:t>Lord</a:t>
            </a:r>
            <a:r>
              <a:rPr lang="en-US" sz="4000" dirty="0"/>
              <a:t> sits </a:t>
            </a:r>
            <a:r>
              <a:rPr lang="en-US" sz="4000" dirty="0">
                <a:solidFill>
                  <a:srgbClr val="FFFF00"/>
                </a:solidFill>
              </a:rPr>
              <a:t>enthroned</a:t>
            </a:r>
            <a:r>
              <a:rPr lang="en-US" sz="4000" dirty="0"/>
              <a:t> over the flood;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 </a:t>
            </a:r>
            <a:r>
              <a:rPr lang="en-US" sz="4000" cap="small" dirty="0"/>
              <a:t>Lord</a:t>
            </a:r>
            <a:r>
              <a:rPr lang="en-US" sz="4000" dirty="0"/>
              <a:t> is </a:t>
            </a:r>
            <a:r>
              <a:rPr lang="en-US" sz="4000" dirty="0">
                <a:solidFill>
                  <a:srgbClr val="FFFF00"/>
                </a:solidFill>
              </a:rPr>
              <a:t>enthroned as King forever</a:t>
            </a:r>
            <a:r>
              <a:rPr lang="en-US" sz="4000" dirty="0"/>
              <a:t>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11 </a:t>
            </a:r>
            <a:r>
              <a:rPr lang="en-US" sz="4000" dirty="0">
                <a:solidFill>
                  <a:srgbClr val="FFFF00"/>
                </a:solidFill>
              </a:rPr>
              <a:t>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>
                <a:solidFill>
                  <a:srgbClr val="FFFF00"/>
                </a:solidFill>
              </a:rPr>
              <a:t> gives strength to his people;</a:t>
            </a:r>
            <a:r>
              <a:rPr lang="en-US" sz="4000" dirty="0">
                <a:solidFill>
                  <a:srgbClr val="FFFF00"/>
                </a:solidFill>
              </a:rPr>
              <a:t/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    the </a:t>
            </a:r>
            <a:r>
              <a:rPr lang="en-US" sz="4000" cap="small" dirty="0">
                <a:solidFill>
                  <a:srgbClr val="FFFF00"/>
                </a:solidFill>
              </a:rPr>
              <a:t>Lord</a:t>
            </a:r>
            <a:r>
              <a:rPr lang="en-US" sz="4000" dirty="0">
                <a:solidFill>
                  <a:srgbClr val="FFFF00"/>
                </a:solidFill>
              </a:rPr>
              <a:t> blesses his people with peace</a:t>
            </a:r>
            <a:r>
              <a:rPr lang="en-US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4449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Ascribe to the Lord…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Glory</a:t>
            </a:r>
          </a:p>
          <a:p>
            <a:r>
              <a:rPr lang="en-US" sz="4000" dirty="0" smtClean="0"/>
              <a:t>Strength</a:t>
            </a:r>
          </a:p>
          <a:p>
            <a:r>
              <a:rPr lang="en-US" sz="4000" dirty="0" smtClean="0"/>
              <a:t>Worship the Lord in the splendor/beauty of His Holiness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346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466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Voice of the Lord…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6787"/>
            <a:ext cx="10515600" cy="4810176"/>
          </a:xfrm>
        </p:spPr>
        <p:txBody>
          <a:bodyPr>
            <a:noAutofit/>
          </a:bodyPr>
          <a:lstStyle/>
          <a:p>
            <a:r>
              <a:rPr lang="en-US" sz="4000" dirty="0" smtClean="0"/>
              <a:t>Over the waters</a:t>
            </a:r>
          </a:p>
          <a:p>
            <a:r>
              <a:rPr lang="en-US" sz="4000" dirty="0" smtClean="0"/>
              <a:t>Is Powerful</a:t>
            </a:r>
          </a:p>
          <a:p>
            <a:r>
              <a:rPr lang="en-US" sz="4000" dirty="0" smtClean="0"/>
              <a:t>Is Majestic</a:t>
            </a:r>
          </a:p>
          <a:p>
            <a:r>
              <a:rPr lang="en-US" sz="4000" dirty="0" smtClean="0"/>
              <a:t>Breaks the cedars</a:t>
            </a:r>
          </a:p>
          <a:p>
            <a:r>
              <a:rPr lang="en-US" sz="4000" dirty="0" smtClean="0"/>
              <a:t>Strikes with flashes of lightning</a:t>
            </a:r>
          </a:p>
          <a:p>
            <a:r>
              <a:rPr lang="en-US" sz="4000" dirty="0" smtClean="0"/>
              <a:t>Shakes the desert</a:t>
            </a:r>
          </a:p>
          <a:p>
            <a:r>
              <a:rPr lang="en-US" sz="4000" dirty="0" smtClean="0"/>
              <a:t>Twists the oaks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466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Lord…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 Enthroned</a:t>
            </a:r>
          </a:p>
          <a:p>
            <a:r>
              <a:rPr lang="en-US" sz="4000" dirty="0" smtClean="0"/>
              <a:t>Is King forever</a:t>
            </a:r>
          </a:p>
          <a:p>
            <a:r>
              <a:rPr lang="en-US" sz="4000" dirty="0" smtClean="0"/>
              <a:t>Gives strength to His people</a:t>
            </a:r>
          </a:p>
          <a:p>
            <a:r>
              <a:rPr lang="en-US" sz="4000" dirty="0" smtClean="0"/>
              <a:t>Blesses His people with Peace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6519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163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Voice of the Lord</vt:lpstr>
      <vt:lpstr>Psalm 29:1-2</vt:lpstr>
      <vt:lpstr>Psalm 29:3-4</vt:lpstr>
      <vt:lpstr>Psalm 29:5-7</vt:lpstr>
      <vt:lpstr>Psalm 29:8-9</vt:lpstr>
      <vt:lpstr>Psalm 29:10-11</vt:lpstr>
      <vt:lpstr>Ascribe to the Lord…</vt:lpstr>
      <vt:lpstr>The Voice of the Lord…</vt:lpstr>
      <vt:lpstr>The Lord…</vt:lpstr>
      <vt:lpstr>Receive His Peace…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Voice of the Lord</dc:title>
  <dc:creator>Gary Reiss</dc:creator>
  <cp:lastModifiedBy>Gary Reiss</cp:lastModifiedBy>
  <cp:revision>3</cp:revision>
  <cp:lastPrinted>2021-01-07T21:05:04Z</cp:lastPrinted>
  <dcterms:created xsi:type="dcterms:W3CDTF">2021-01-07T20:45:45Z</dcterms:created>
  <dcterms:modified xsi:type="dcterms:W3CDTF">2021-01-07T21:09:38Z</dcterms:modified>
</cp:coreProperties>
</file>