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73EA25E-2606-4196-9DC7-1450E80059DC}" type="datetimeFigureOut">
              <a:rPr lang="en-US" smtClean="0"/>
              <a:t>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303DE-3DA8-4C82-AFB8-E4A6F620EDE0}" type="slidenum">
              <a:rPr lang="en-US" smtClean="0"/>
              <a:t>‹#›</a:t>
            </a:fld>
            <a:endParaRPr lang="en-US"/>
          </a:p>
        </p:txBody>
      </p:sp>
    </p:spTree>
    <p:extLst>
      <p:ext uri="{BB962C8B-B14F-4D97-AF65-F5344CB8AC3E}">
        <p14:creationId xmlns:p14="http://schemas.microsoft.com/office/powerpoint/2010/main" val="2212059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3EA25E-2606-4196-9DC7-1450E80059DC}" type="datetimeFigureOut">
              <a:rPr lang="en-US" smtClean="0"/>
              <a:t>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303DE-3DA8-4C82-AFB8-E4A6F620EDE0}" type="slidenum">
              <a:rPr lang="en-US" smtClean="0"/>
              <a:t>‹#›</a:t>
            </a:fld>
            <a:endParaRPr lang="en-US"/>
          </a:p>
        </p:txBody>
      </p:sp>
    </p:spTree>
    <p:extLst>
      <p:ext uri="{BB962C8B-B14F-4D97-AF65-F5344CB8AC3E}">
        <p14:creationId xmlns:p14="http://schemas.microsoft.com/office/powerpoint/2010/main" val="3971670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3EA25E-2606-4196-9DC7-1450E80059DC}" type="datetimeFigureOut">
              <a:rPr lang="en-US" smtClean="0"/>
              <a:t>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303DE-3DA8-4C82-AFB8-E4A6F620EDE0}" type="slidenum">
              <a:rPr lang="en-US" smtClean="0"/>
              <a:t>‹#›</a:t>
            </a:fld>
            <a:endParaRPr lang="en-US"/>
          </a:p>
        </p:txBody>
      </p:sp>
    </p:spTree>
    <p:extLst>
      <p:ext uri="{BB962C8B-B14F-4D97-AF65-F5344CB8AC3E}">
        <p14:creationId xmlns:p14="http://schemas.microsoft.com/office/powerpoint/2010/main" val="3412425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3EA25E-2606-4196-9DC7-1450E80059DC}" type="datetimeFigureOut">
              <a:rPr lang="en-US" smtClean="0"/>
              <a:t>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303DE-3DA8-4C82-AFB8-E4A6F620EDE0}" type="slidenum">
              <a:rPr lang="en-US" smtClean="0"/>
              <a:t>‹#›</a:t>
            </a:fld>
            <a:endParaRPr lang="en-US"/>
          </a:p>
        </p:txBody>
      </p:sp>
    </p:spTree>
    <p:extLst>
      <p:ext uri="{BB962C8B-B14F-4D97-AF65-F5344CB8AC3E}">
        <p14:creationId xmlns:p14="http://schemas.microsoft.com/office/powerpoint/2010/main" val="85252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73EA25E-2606-4196-9DC7-1450E80059DC}" type="datetimeFigureOut">
              <a:rPr lang="en-US" smtClean="0"/>
              <a:t>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303DE-3DA8-4C82-AFB8-E4A6F620EDE0}" type="slidenum">
              <a:rPr lang="en-US" smtClean="0"/>
              <a:t>‹#›</a:t>
            </a:fld>
            <a:endParaRPr lang="en-US"/>
          </a:p>
        </p:txBody>
      </p:sp>
    </p:spTree>
    <p:extLst>
      <p:ext uri="{BB962C8B-B14F-4D97-AF65-F5344CB8AC3E}">
        <p14:creationId xmlns:p14="http://schemas.microsoft.com/office/powerpoint/2010/main" val="4169586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3EA25E-2606-4196-9DC7-1450E80059DC}" type="datetimeFigureOut">
              <a:rPr lang="en-US" smtClean="0"/>
              <a:t>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303DE-3DA8-4C82-AFB8-E4A6F620EDE0}" type="slidenum">
              <a:rPr lang="en-US" smtClean="0"/>
              <a:t>‹#›</a:t>
            </a:fld>
            <a:endParaRPr lang="en-US"/>
          </a:p>
        </p:txBody>
      </p:sp>
    </p:spTree>
    <p:extLst>
      <p:ext uri="{BB962C8B-B14F-4D97-AF65-F5344CB8AC3E}">
        <p14:creationId xmlns:p14="http://schemas.microsoft.com/office/powerpoint/2010/main" val="1941817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3EA25E-2606-4196-9DC7-1450E80059DC}" type="datetimeFigureOut">
              <a:rPr lang="en-US" smtClean="0"/>
              <a:t>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4303DE-3DA8-4C82-AFB8-E4A6F620EDE0}" type="slidenum">
              <a:rPr lang="en-US" smtClean="0"/>
              <a:t>‹#›</a:t>
            </a:fld>
            <a:endParaRPr lang="en-US"/>
          </a:p>
        </p:txBody>
      </p:sp>
    </p:spTree>
    <p:extLst>
      <p:ext uri="{BB962C8B-B14F-4D97-AF65-F5344CB8AC3E}">
        <p14:creationId xmlns:p14="http://schemas.microsoft.com/office/powerpoint/2010/main" val="2222139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3EA25E-2606-4196-9DC7-1450E80059DC}" type="datetimeFigureOut">
              <a:rPr lang="en-US" smtClean="0"/>
              <a:t>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4303DE-3DA8-4C82-AFB8-E4A6F620EDE0}" type="slidenum">
              <a:rPr lang="en-US" smtClean="0"/>
              <a:t>‹#›</a:t>
            </a:fld>
            <a:endParaRPr lang="en-US"/>
          </a:p>
        </p:txBody>
      </p:sp>
    </p:spTree>
    <p:extLst>
      <p:ext uri="{BB962C8B-B14F-4D97-AF65-F5344CB8AC3E}">
        <p14:creationId xmlns:p14="http://schemas.microsoft.com/office/powerpoint/2010/main" val="3724044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3EA25E-2606-4196-9DC7-1450E80059DC}" type="datetimeFigureOut">
              <a:rPr lang="en-US" smtClean="0"/>
              <a:t>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4303DE-3DA8-4C82-AFB8-E4A6F620EDE0}" type="slidenum">
              <a:rPr lang="en-US" smtClean="0"/>
              <a:t>‹#›</a:t>
            </a:fld>
            <a:endParaRPr lang="en-US"/>
          </a:p>
        </p:txBody>
      </p:sp>
    </p:spTree>
    <p:extLst>
      <p:ext uri="{BB962C8B-B14F-4D97-AF65-F5344CB8AC3E}">
        <p14:creationId xmlns:p14="http://schemas.microsoft.com/office/powerpoint/2010/main" val="2530990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73EA25E-2606-4196-9DC7-1450E80059DC}" type="datetimeFigureOut">
              <a:rPr lang="en-US" smtClean="0"/>
              <a:t>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303DE-3DA8-4C82-AFB8-E4A6F620EDE0}" type="slidenum">
              <a:rPr lang="en-US" smtClean="0"/>
              <a:t>‹#›</a:t>
            </a:fld>
            <a:endParaRPr lang="en-US"/>
          </a:p>
        </p:txBody>
      </p:sp>
    </p:spTree>
    <p:extLst>
      <p:ext uri="{BB962C8B-B14F-4D97-AF65-F5344CB8AC3E}">
        <p14:creationId xmlns:p14="http://schemas.microsoft.com/office/powerpoint/2010/main" val="1025553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73EA25E-2606-4196-9DC7-1450E80059DC}" type="datetimeFigureOut">
              <a:rPr lang="en-US" smtClean="0"/>
              <a:t>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303DE-3DA8-4C82-AFB8-E4A6F620EDE0}" type="slidenum">
              <a:rPr lang="en-US" smtClean="0"/>
              <a:t>‹#›</a:t>
            </a:fld>
            <a:endParaRPr lang="en-US"/>
          </a:p>
        </p:txBody>
      </p:sp>
    </p:spTree>
    <p:extLst>
      <p:ext uri="{BB962C8B-B14F-4D97-AF65-F5344CB8AC3E}">
        <p14:creationId xmlns:p14="http://schemas.microsoft.com/office/powerpoint/2010/main" val="3299144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3EA25E-2606-4196-9DC7-1450E80059DC}" type="datetimeFigureOut">
              <a:rPr lang="en-US" smtClean="0"/>
              <a:t>2/11/2021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303DE-3DA8-4C82-AFB8-E4A6F620EDE0}" type="slidenum">
              <a:rPr lang="en-US" smtClean="0"/>
              <a:t>‹#›</a:t>
            </a:fld>
            <a:endParaRPr lang="en-US"/>
          </a:p>
        </p:txBody>
      </p:sp>
    </p:spTree>
    <p:extLst>
      <p:ext uri="{BB962C8B-B14F-4D97-AF65-F5344CB8AC3E}">
        <p14:creationId xmlns:p14="http://schemas.microsoft.com/office/powerpoint/2010/main" val="28410068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Priceless is </a:t>
            </a:r>
            <a:br>
              <a:rPr lang="en-US" dirty="0" smtClean="0"/>
            </a:br>
            <a:r>
              <a:rPr lang="en-US" dirty="0" smtClean="0"/>
              <a:t>Your Unfailing Love!”</a:t>
            </a:r>
            <a:endParaRPr lang="en-US" dirty="0"/>
          </a:p>
        </p:txBody>
      </p:sp>
      <p:sp>
        <p:nvSpPr>
          <p:cNvPr id="3" name="Subtitle 2"/>
          <p:cNvSpPr>
            <a:spLocks noGrp="1"/>
          </p:cNvSpPr>
          <p:nvPr>
            <p:ph type="subTitle" idx="1"/>
          </p:nvPr>
        </p:nvSpPr>
        <p:spPr/>
        <p:txBody>
          <a:bodyPr>
            <a:normAutofit/>
          </a:bodyPr>
          <a:lstStyle/>
          <a:p>
            <a:r>
              <a:rPr lang="en-US" sz="5400" dirty="0" smtClean="0">
                <a:solidFill>
                  <a:srgbClr val="FFFF00"/>
                </a:solidFill>
              </a:rPr>
              <a:t>Psalm 36</a:t>
            </a:r>
            <a:endParaRPr lang="en-US" sz="5400" dirty="0">
              <a:solidFill>
                <a:srgbClr val="FFFF00"/>
              </a:solidFill>
            </a:endParaRPr>
          </a:p>
        </p:txBody>
      </p:sp>
    </p:spTree>
    <p:extLst>
      <p:ext uri="{BB962C8B-B14F-4D97-AF65-F5344CB8AC3E}">
        <p14:creationId xmlns:p14="http://schemas.microsoft.com/office/powerpoint/2010/main" val="3647202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How Priceless is Your Unfailing Love…</a:t>
            </a:r>
            <a:endParaRPr lang="en-US" sz="5400" dirty="0"/>
          </a:p>
        </p:txBody>
      </p:sp>
      <p:sp>
        <p:nvSpPr>
          <p:cNvPr id="3" name="Content Placeholder 2"/>
          <p:cNvSpPr>
            <a:spLocks noGrp="1"/>
          </p:cNvSpPr>
          <p:nvPr>
            <p:ph idx="1"/>
          </p:nvPr>
        </p:nvSpPr>
        <p:spPr>
          <a:xfrm>
            <a:off x="385011" y="1825625"/>
            <a:ext cx="11434811" cy="4738804"/>
          </a:xfrm>
        </p:spPr>
        <p:txBody>
          <a:bodyPr>
            <a:noAutofit/>
          </a:bodyPr>
          <a:lstStyle/>
          <a:p>
            <a:r>
              <a:rPr lang="en-US" sz="4000" dirty="0" smtClean="0"/>
              <a:t>“Unfailing love” – Hebrew </a:t>
            </a:r>
            <a:r>
              <a:rPr lang="en-US" sz="4000" i="1" dirty="0" smtClean="0"/>
              <a:t>“</a:t>
            </a:r>
            <a:r>
              <a:rPr lang="en-US" sz="4000" i="1" dirty="0" err="1" smtClean="0"/>
              <a:t>Chesed</a:t>
            </a:r>
            <a:r>
              <a:rPr lang="en-US" sz="4000" i="1" dirty="0" smtClean="0"/>
              <a:t>”</a:t>
            </a:r>
            <a:endParaRPr lang="en-US" sz="4000" dirty="0" smtClean="0"/>
          </a:p>
          <a:p>
            <a:r>
              <a:rPr lang="en-US" sz="4000" dirty="0" smtClean="0"/>
              <a:t>Covenant Making and Covenant Keeping Love</a:t>
            </a:r>
          </a:p>
          <a:p>
            <a:r>
              <a:rPr lang="en-US" sz="4000" dirty="0" smtClean="0"/>
              <a:t>Wedding Vows</a:t>
            </a:r>
          </a:p>
          <a:p>
            <a:r>
              <a:rPr lang="en-US" sz="4000" dirty="0" smtClean="0"/>
              <a:t>Romans 8:35 “Who shall separate us from the love of Christ?”</a:t>
            </a:r>
          </a:p>
          <a:p>
            <a:r>
              <a:rPr lang="en-US" sz="4000" dirty="0" smtClean="0"/>
              <a:t>Choose to Love God… “refuge”… “feast”… “delight”</a:t>
            </a:r>
          </a:p>
          <a:p>
            <a:r>
              <a:rPr lang="en-US" sz="4000" dirty="0" smtClean="0"/>
              <a:t>“Delight” is the word for Eden or Paradise</a:t>
            </a:r>
            <a:endParaRPr lang="en-US" sz="4000" dirty="0"/>
          </a:p>
        </p:txBody>
      </p:sp>
    </p:spTree>
    <p:extLst>
      <p:ext uri="{BB962C8B-B14F-4D97-AF65-F5344CB8AC3E}">
        <p14:creationId xmlns:p14="http://schemas.microsoft.com/office/powerpoint/2010/main" val="4159151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Prayer</a:t>
            </a:r>
            <a:endParaRPr lang="en-US" sz="5400" dirty="0"/>
          </a:p>
        </p:txBody>
      </p:sp>
      <p:sp>
        <p:nvSpPr>
          <p:cNvPr id="3" name="Content Placeholder 2"/>
          <p:cNvSpPr>
            <a:spLocks noGrp="1"/>
          </p:cNvSpPr>
          <p:nvPr>
            <p:ph idx="1"/>
          </p:nvPr>
        </p:nvSpPr>
        <p:spPr>
          <a:xfrm>
            <a:off x="838200" y="1825625"/>
            <a:ext cx="10894996" cy="4351338"/>
          </a:xfrm>
        </p:spPr>
        <p:txBody>
          <a:bodyPr>
            <a:normAutofit/>
          </a:bodyPr>
          <a:lstStyle/>
          <a:p>
            <a:pPr marL="0" indent="0" algn="ctr">
              <a:buNone/>
            </a:pPr>
            <a:r>
              <a:rPr lang="en-US" sz="4000" dirty="0"/>
              <a:t>“Lord… Continue your love to those who know you, your righteousness to the upright in heart.” </a:t>
            </a:r>
            <a:endParaRPr lang="en-US" sz="4000" dirty="0" smtClean="0"/>
          </a:p>
          <a:p>
            <a:pPr marL="0" indent="0" algn="ctr">
              <a:buNone/>
            </a:pPr>
            <a:r>
              <a:rPr lang="en-US" sz="4000" dirty="0" smtClean="0"/>
              <a:t>(Psalm 36:10)</a:t>
            </a:r>
            <a:endParaRPr lang="en-US" sz="4000" dirty="0"/>
          </a:p>
        </p:txBody>
      </p:sp>
    </p:spTree>
    <p:extLst>
      <p:ext uri="{BB962C8B-B14F-4D97-AF65-F5344CB8AC3E}">
        <p14:creationId xmlns:p14="http://schemas.microsoft.com/office/powerpoint/2010/main" val="1276732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Psalm 36:1a</a:t>
            </a:r>
            <a:endParaRPr lang="en-US" sz="5400" dirty="0"/>
          </a:p>
        </p:txBody>
      </p:sp>
      <p:sp>
        <p:nvSpPr>
          <p:cNvPr id="3" name="Content Placeholder 2"/>
          <p:cNvSpPr>
            <a:spLocks noGrp="1"/>
          </p:cNvSpPr>
          <p:nvPr>
            <p:ph idx="1"/>
          </p:nvPr>
        </p:nvSpPr>
        <p:spPr/>
        <p:txBody>
          <a:bodyPr>
            <a:normAutofit/>
          </a:bodyPr>
          <a:lstStyle/>
          <a:p>
            <a:r>
              <a:rPr lang="en-US" sz="4000" dirty="0"/>
              <a:t>I have a message from God in my heart</a:t>
            </a:r>
            <a:r>
              <a:rPr lang="en-US" sz="4000" dirty="0"/>
              <a:t/>
            </a:r>
            <a:br>
              <a:rPr lang="en-US" sz="4000" dirty="0"/>
            </a:br>
            <a:r>
              <a:rPr lang="en-US" sz="4000" dirty="0"/>
              <a:t>    concerning the sinfulness of the wicked:</a:t>
            </a:r>
            <a:endParaRPr lang="en-US" sz="4000" dirty="0"/>
          </a:p>
        </p:txBody>
      </p:sp>
    </p:spTree>
    <p:extLst>
      <p:ext uri="{BB962C8B-B14F-4D97-AF65-F5344CB8AC3E}">
        <p14:creationId xmlns:p14="http://schemas.microsoft.com/office/powerpoint/2010/main" val="62422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79768"/>
          </a:xfrm>
        </p:spPr>
        <p:txBody>
          <a:bodyPr>
            <a:normAutofit fontScale="90000"/>
          </a:bodyPr>
          <a:lstStyle/>
          <a:p>
            <a:endParaRPr lang="en-US" dirty="0"/>
          </a:p>
        </p:txBody>
      </p:sp>
      <p:sp>
        <p:nvSpPr>
          <p:cNvPr id="3" name="Content Placeholder 2"/>
          <p:cNvSpPr>
            <a:spLocks noGrp="1"/>
          </p:cNvSpPr>
          <p:nvPr>
            <p:ph idx="1"/>
          </p:nvPr>
        </p:nvSpPr>
        <p:spPr>
          <a:xfrm>
            <a:off x="838200" y="741145"/>
            <a:ext cx="10515600" cy="5435818"/>
          </a:xfrm>
        </p:spPr>
        <p:txBody>
          <a:bodyPr>
            <a:normAutofit/>
          </a:bodyPr>
          <a:lstStyle/>
          <a:p>
            <a:pPr marL="0" indent="0" algn="ctr">
              <a:buNone/>
            </a:pPr>
            <a:r>
              <a:rPr lang="en-US" sz="4000" dirty="0"/>
              <a:t>“Satan disguises submission to himself under the ruse of personal autonomy. He never asks us to become his servants. Never once did the serpent say to Eve, “I want to be your master.” The shift in commitment is never from Christ to evil; it is always from Christ to self. And instead of his will, self-interest now rules and what I want reigns. And that is the essence of sin</a:t>
            </a:r>
            <a:r>
              <a:rPr lang="en-US" sz="4000" dirty="0" smtClean="0"/>
              <a:t>.”</a:t>
            </a:r>
          </a:p>
          <a:p>
            <a:pPr marL="0" indent="0" algn="ctr">
              <a:buNone/>
            </a:pPr>
            <a:r>
              <a:rPr lang="en-US" sz="4000" dirty="0" smtClean="0"/>
              <a:t>(Dennis </a:t>
            </a:r>
            <a:r>
              <a:rPr lang="en-US" sz="4000" dirty="0" err="1" smtClean="0"/>
              <a:t>Kinlaw</a:t>
            </a:r>
            <a:r>
              <a:rPr lang="en-US" sz="4000" dirty="0" smtClean="0"/>
              <a:t>, </a:t>
            </a:r>
            <a:r>
              <a:rPr lang="en-US" sz="4000" u="sng" dirty="0" smtClean="0"/>
              <a:t>This Day with the Master</a:t>
            </a:r>
            <a:r>
              <a:rPr lang="en-US" sz="4000" dirty="0" smtClean="0"/>
              <a:t>)</a:t>
            </a:r>
            <a:endParaRPr lang="en-US" sz="4000" dirty="0"/>
          </a:p>
        </p:txBody>
      </p:sp>
    </p:spTree>
    <p:extLst>
      <p:ext uri="{BB962C8B-B14F-4D97-AF65-F5344CB8AC3E}">
        <p14:creationId xmlns:p14="http://schemas.microsoft.com/office/powerpoint/2010/main" val="2067350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Psalm 36:1b-2</a:t>
            </a:r>
            <a:endParaRPr lang="en-US" sz="5400" dirty="0"/>
          </a:p>
        </p:txBody>
      </p:sp>
      <p:sp>
        <p:nvSpPr>
          <p:cNvPr id="3" name="Content Placeholder 2"/>
          <p:cNvSpPr>
            <a:spLocks noGrp="1"/>
          </p:cNvSpPr>
          <p:nvPr>
            <p:ph idx="1"/>
          </p:nvPr>
        </p:nvSpPr>
        <p:spPr/>
        <p:txBody>
          <a:bodyPr>
            <a:normAutofit/>
          </a:bodyPr>
          <a:lstStyle/>
          <a:p>
            <a:pPr marL="0" indent="0">
              <a:buNone/>
            </a:pPr>
            <a:r>
              <a:rPr lang="en-US" dirty="0" smtClean="0"/>
              <a:t>1b</a:t>
            </a:r>
            <a:r>
              <a:rPr lang="en-US" sz="4000" dirty="0" smtClean="0"/>
              <a:t> There </a:t>
            </a:r>
            <a:r>
              <a:rPr lang="en-US" sz="4000" dirty="0"/>
              <a:t>is no fear of </a:t>
            </a:r>
            <a:r>
              <a:rPr lang="en-US" sz="4000" dirty="0" smtClean="0"/>
              <a:t>God</a:t>
            </a:r>
            <a:r>
              <a:rPr lang="en-US" sz="4000" dirty="0"/>
              <a:t> </a:t>
            </a:r>
            <a:r>
              <a:rPr lang="en-US" sz="4000" dirty="0" smtClean="0"/>
              <a:t>before </a:t>
            </a:r>
            <a:r>
              <a:rPr lang="en-US" sz="4000" dirty="0"/>
              <a:t>their eyes.</a:t>
            </a:r>
          </a:p>
          <a:p>
            <a:pPr marL="0" indent="0">
              <a:buNone/>
            </a:pPr>
            <a:r>
              <a:rPr lang="en-US" sz="4000" b="1" baseline="30000" dirty="0"/>
              <a:t>2 </a:t>
            </a:r>
            <a:r>
              <a:rPr lang="en-US" sz="4000" dirty="0"/>
              <a:t>In their own eyes they flatter themselves</a:t>
            </a:r>
            <a:br>
              <a:rPr lang="en-US" sz="4000" dirty="0"/>
            </a:br>
            <a:r>
              <a:rPr lang="en-US" sz="4000" dirty="0"/>
              <a:t>    too much to detect or hate their sin.</a:t>
            </a:r>
          </a:p>
        </p:txBody>
      </p:sp>
    </p:spTree>
    <p:extLst>
      <p:ext uri="{BB962C8B-B14F-4D97-AF65-F5344CB8AC3E}">
        <p14:creationId xmlns:p14="http://schemas.microsoft.com/office/powerpoint/2010/main" val="1637880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Psalm 36:3-4</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3 </a:t>
            </a:r>
            <a:r>
              <a:rPr lang="en-US" sz="4000" dirty="0"/>
              <a:t>The words of their mouths are wicked and </a:t>
            </a:r>
            <a:r>
              <a:rPr lang="en-US" sz="4000" dirty="0" smtClean="0"/>
              <a:t>deceitful; they </a:t>
            </a:r>
            <a:r>
              <a:rPr lang="en-US" sz="4000" dirty="0"/>
              <a:t>fail to act wisely or do good.</a:t>
            </a:r>
            <a:r>
              <a:rPr lang="en-US" sz="4000" dirty="0"/>
              <a:t/>
            </a:r>
            <a:br>
              <a:rPr lang="en-US" sz="4000" dirty="0"/>
            </a:br>
            <a:r>
              <a:rPr lang="en-US" sz="4000" b="1" baseline="30000" dirty="0"/>
              <a:t>4 </a:t>
            </a:r>
            <a:r>
              <a:rPr lang="en-US" sz="4000" dirty="0"/>
              <a:t>Even on their beds they plot evil;</a:t>
            </a:r>
            <a:r>
              <a:rPr lang="en-US" sz="4000" dirty="0"/>
              <a:t/>
            </a:r>
            <a:br>
              <a:rPr lang="en-US" sz="4000" dirty="0"/>
            </a:br>
            <a:r>
              <a:rPr lang="en-US" sz="4000" dirty="0"/>
              <a:t>    they commit themselves to a sinful course</a:t>
            </a:r>
            <a:r>
              <a:rPr lang="en-US" sz="4000" dirty="0"/>
              <a:t/>
            </a:r>
            <a:br>
              <a:rPr lang="en-US" sz="4000" dirty="0"/>
            </a:br>
            <a:r>
              <a:rPr lang="en-US" sz="4000" dirty="0"/>
              <a:t>    and do not reject what is wrong.</a:t>
            </a:r>
            <a:endParaRPr lang="en-US" sz="4000" dirty="0"/>
          </a:p>
        </p:txBody>
      </p:sp>
    </p:spTree>
    <p:extLst>
      <p:ext uri="{BB962C8B-B14F-4D97-AF65-F5344CB8AC3E}">
        <p14:creationId xmlns:p14="http://schemas.microsoft.com/office/powerpoint/2010/main" val="1162725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Psalm 36:5-6</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5 </a:t>
            </a:r>
            <a:r>
              <a:rPr lang="en-US" sz="4000" dirty="0"/>
              <a:t>Your love, </a:t>
            </a:r>
            <a:r>
              <a:rPr lang="en-US" sz="4000" cap="small" dirty="0"/>
              <a:t>Lord</a:t>
            </a:r>
            <a:r>
              <a:rPr lang="en-US" sz="4000" dirty="0"/>
              <a:t>, reaches to the heavens,</a:t>
            </a:r>
            <a:r>
              <a:rPr lang="en-US" sz="4000" dirty="0"/>
              <a:t/>
            </a:r>
            <a:br>
              <a:rPr lang="en-US" sz="4000" dirty="0"/>
            </a:br>
            <a:r>
              <a:rPr lang="en-US" sz="4000" dirty="0"/>
              <a:t>    your faithfulness to the skies.</a:t>
            </a:r>
            <a:r>
              <a:rPr lang="en-US" sz="4000" dirty="0"/>
              <a:t/>
            </a:r>
            <a:br>
              <a:rPr lang="en-US" sz="4000" dirty="0"/>
            </a:br>
            <a:r>
              <a:rPr lang="en-US" sz="4000" b="1" baseline="30000" dirty="0"/>
              <a:t>6 </a:t>
            </a:r>
            <a:r>
              <a:rPr lang="en-US" sz="4000" dirty="0"/>
              <a:t>Your righteousness is like the highest mountains,</a:t>
            </a:r>
            <a:r>
              <a:rPr lang="en-US" sz="4000" dirty="0"/>
              <a:t/>
            </a:r>
            <a:br>
              <a:rPr lang="en-US" sz="4000" dirty="0"/>
            </a:br>
            <a:r>
              <a:rPr lang="en-US" sz="4000" dirty="0"/>
              <a:t>    your justice like the great deep.</a:t>
            </a:r>
            <a:r>
              <a:rPr lang="en-US" sz="4000" dirty="0"/>
              <a:t/>
            </a:r>
            <a:br>
              <a:rPr lang="en-US" sz="4000" dirty="0"/>
            </a:br>
            <a:r>
              <a:rPr lang="en-US" sz="4000" dirty="0"/>
              <a:t>    You, </a:t>
            </a:r>
            <a:r>
              <a:rPr lang="en-US" sz="4000" cap="small" dirty="0"/>
              <a:t>Lord</a:t>
            </a:r>
            <a:r>
              <a:rPr lang="en-US" sz="4000" dirty="0"/>
              <a:t>, preserve both people and animals.</a:t>
            </a:r>
            <a:endParaRPr lang="en-US" sz="4000" dirty="0"/>
          </a:p>
        </p:txBody>
      </p:sp>
    </p:spTree>
    <p:extLst>
      <p:ext uri="{BB962C8B-B14F-4D97-AF65-F5344CB8AC3E}">
        <p14:creationId xmlns:p14="http://schemas.microsoft.com/office/powerpoint/2010/main" val="891814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Psalm 36:7-9</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7 </a:t>
            </a:r>
            <a:r>
              <a:rPr lang="en-US" sz="4000" dirty="0"/>
              <a:t>How priceless is your unfailing love, O God!</a:t>
            </a:r>
            <a:r>
              <a:rPr lang="en-US" sz="4000" dirty="0"/>
              <a:t/>
            </a:r>
            <a:br>
              <a:rPr lang="en-US" sz="4000" dirty="0"/>
            </a:br>
            <a:r>
              <a:rPr lang="en-US" sz="4000" dirty="0"/>
              <a:t>    People take refuge in the shadow of your wings.</a:t>
            </a:r>
            <a:r>
              <a:rPr lang="en-US" sz="4000" dirty="0"/>
              <a:t/>
            </a:r>
            <a:br>
              <a:rPr lang="en-US" sz="4000" dirty="0"/>
            </a:br>
            <a:r>
              <a:rPr lang="en-US" sz="4000" b="1" baseline="30000" dirty="0"/>
              <a:t>8 </a:t>
            </a:r>
            <a:r>
              <a:rPr lang="en-US" sz="4000" dirty="0"/>
              <a:t>They feast on the abundance of your house;</a:t>
            </a:r>
            <a:r>
              <a:rPr lang="en-US" sz="4000" dirty="0"/>
              <a:t/>
            </a:r>
            <a:br>
              <a:rPr lang="en-US" sz="4000" dirty="0"/>
            </a:br>
            <a:r>
              <a:rPr lang="en-US" sz="4000" dirty="0"/>
              <a:t>    you give them drink from your river of delights.</a:t>
            </a:r>
            <a:r>
              <a:rPr lang="en-US" sz="4000" dirty="0"/>
              <a:t/>
            </a:r>
            <a:br>
              <a:rPr lang="en-US" sz="4000" dirty="0"/>
            </a:br>
            <a:r>
              <a:rPr lang="en-US" sz="4000" b="1" baseline="30000" dirty="0"/>
              <a:t>9 </a:t>
            </a:r>
            <a:r>
              <a:rPr lang="en-US" sz="4000" dirty="0"/>
              <a:t>For with you is the fountain of life;</a:t>
            </a:r>
            <a:r>
              <a:rPr lang="en-US" sz="4000" dirty="0"/>
              <a:t/>
            </a:r>
            <a:br>
              <a:rPr lang="en-US" sz="4000" dirty="0"/>
            </a:br>
            <a:r>
              <a:rPr lang="en-US" sz="4000" dirty="0"/>
              <a:t>    in your light we see light.</a:t>
            </a:r>
            <a:endParaRPr lang="en-US" sz="4000" dirty="0"/>
          </a:p>
        </p:txBody>
      </p:sp>
    </p:spTree>
    <p:extLst>
      <p:ext uri="{BB962C8B-B14F-4D97-AF65-F5344CB8AC3E}">
        <p14:creationId xmlns:p14="http://schemas.microsoft.com/office/powerpoint/2010/main" val="9180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Philippians 4:8</a:t>
            </a:r>
            <a:endParaRPr lang="en-US" sz="5400" dirty="0"/>
          </a:p>
        </p:txBody>
      </p:sp>
      <p:sp>
        <p:nvSpPr>
          <p:cNvPr id="3" name="Content Placeholder 2"/>
          <p:cNvSpPr>
            <a:spLocks noGrp="1"/>
          </p:cNvSpPr>
          <p:nvPr>
            <p:ph idx="1"/>
          </p:nvPr>
        </p:nvSpPr>
        <p:spPr/>
        <p:txBody>
          <a:bodyPr>
            <a:normAutofit/>
          </a:bodyPr>
          <a:lstStyle/>
          <a:p>
            <a:pPr marL="0" indent="0" algn="ctr">
              <a:buNone/>
            </a:pPr>
            <a:r>
              <a:rPr lang="en-US" sz="4000" dirty="0"/>
              <a:t>“Finally, brothers and sisters, whatever is true, whatever is noble, whatever is right, whatever is pure, whatever is lovely, whatever is admirable—if anything is excellent or praiseworthy—think about such things.” </a:t>
            </a:r>
            <a:endParaRPr lang="en-US" sz="4000" dirty="0"/>
          </a:p>
        </p:txBody>
      </p:sp>
    </p:spTree>
    <p:extLst>
      <p:ext uri="{BB962C8B-B14F-4D97-AF65-F5344CB8AC3E}">
        <p14:creationId xmlns:p14="http://schemas.microsoft.com/office/powerpoint/2010/main" val="3697674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3:17b-19</a:t>
            </a:r>
            <a:endParaRPr lang="en-US" sz="5400" dirty="0"/>
          </a:p>
        </p:txBody>
      </p:sp>
      <p:sp>
        <p:nvSpPr>
          <p:cNvPr id="3" name="Content Placeholder 2"/>
          <p:cNvSpPr>
            <a:spLocks noGrp="1"/>
          </p:cNvSpPr>
          <p:nvPr>
            <p:ph idx="1"/>
          </p:nvPr>
        </p:nvSpPr>
        <p:spPr/>
        <p:txBody>
          <a:bodyPr>
            <a:normAutofit/>
          </a:bodyPr>
          <a:lstStyle/>
          <a:p>
            <a:pPr marL="0" indent="0" algn="ctr">
              <a:buNone/>
            </a:pPr>
            <a:r>
              <a:rPr lang="en-US" sz="4000" dirty="0"/>
              <a:t>“I pray that you, being rooted and established in love, may have power, together with all the Lord’s holy people, to grasp how wide and long and high and deep is the love of Christ, and to know this love that surpasses knowledge—that you may be filled to the measure of all the fullness of God.”</a:t>
            </a:r>
            <a:endParaRPr lang="en-US" sz="4000" dirty="0"/>
          </a:p>
        </p:txBody>
      </p:sp>
    </p:spTree>
    <p:extLst>
      <p:ext uri="{BB962C8B-B14F-4D97-AF65-F5344CB8AC3E}">
        <p14:creationId xmlns:p14="http://schemas.microsoft.com/office/powerpoint/2010/main" val="27879261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36</TotalTime>
  <Words>316</Words>
  <Application>Microsoft Office PowerPoint</Application>
  <PresentationFormat>Widescreen</PresentationFormat>
  <Paragraphs>29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“How Priceless is  Your Unfailing Love!”</vt:lpstr>
      <vt:lpstr>Psalm 36:1a</vt:lpstr>
      <vt:lpstr>PowerPoint Presentation</vt:lpstr>
      <vt:lpstr>Psalm 36:1b-2</vt:lpstr>
      <vt:lpstr>Psalm 36:3-4</vt:lpstr>
      <vt:lpstr>Psalm 36:5-6</vt:lpstr>
      <vt:lpstr>Psalm 36:7-9</vt:lpstr>
      <vt:lpstr>Philippians 4:8</vt:lpstr>
      <vt:lpstr>Ephesians 3:17b-19</vt:lpstr>
      <vt:lpstr>How Priceless is Your Unfailing Love…</vt:lpstr>
      <vt:lpstr>Prayer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Priceless is  Your Unfailing Love!”</dc:title>
  <dc:creator>Gary Reiss</dc:creator>
  <cp:lastModifiedBy>Gary Reiss</cp:lastModifiedBy>
  <cp:revision>4</cp:revision>
  <cp:lastPrinted>2021-02-11T17:13:10Z</cp:lastPrinted>
  <dcterms:created xsi:type="dcterms:W3CDTF">2021-02-11T16:40:15Z</dcterms:created>
  <dcterms:modified xsi:type="dcterms:W3CDTF">2021-02-11T17:16:25Z</dcterms:modified>
</cp:coreProperties>
</file>