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A4BB-64A0-45A6-809F-9F83865E5947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C327-5A97-4CBB-9252-67512ED1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30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A4BB-64A0-45A6-809F-9F83865E5947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C327-5A97-4CBB-9252-67512ED1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1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A4BB-64A0-45A6-809F-9F83865E5947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C327-5A97-4CBB-9252-67512ED1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A4BB-64A0-45A6-809F-9F83865E5947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C327-5A97-4CBB-9252-67512ED1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69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A4BB-64A0-45A6-809F-9F83865E5947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C327-5A97-4CBB-9252-67512ED1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69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A4BB-64A0-45A6-809F-9F83865E5947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C327-5A97-4CBB-9252-67512ED1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3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A4BB-64A0-45A6-809F-9F83865E5947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C327-5A97-4CBB-9252-67512ED1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7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A4BB-64A0-45A6-809F-9F83865E5947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C327-5A97-4CBB-9252-67512ED1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7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A4BB-64A0-45A6-809F-9F83865E5947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C327-5A97-4CBB-9252-67512ED1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4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A4BB-64A0-45A6-809F-9F83865E5947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C327-5A97-4CBB-9252-67512ED1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61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A4BB-64A0-45A6-809F-9F83865E5947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C327-5A97-4CBB-9252-67512ED1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1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3A4BB-64A0-45A6-809F-9F83865E5947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6C327-5A97-4CBB-9252-67512ED1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177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Beyond Condemnation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John 3:16-21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12885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John 19:38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38 </a:t>
            </a:r>
            <a:r>
              <a:rPr lang="en-US" sz="4000" dirty="0"/>
              <a:t>Later, Joseph of </a:t>
            </a:r>
            <a:r>
              <a:rPr lang="en-US" sz="4000" dirty="0" err="1"/>
              <a:t>Arimathea</a:t>
            </a:r>
            <a:r>
              <a:rPr lang="en-US" sz="4000" dirty="0"/>
              <a:t> asked Pilate for the body of Jesus. Now Joseph was a disciple of Jesus, but secretly because he feared the Jewish leaders. With Pilate’s permission, he came and took the body away.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68554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John 19:39-40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39 </a:t>
            </a:r>
            <a:r>
              <a:rPr lang="en-US" sz="4000" dirty="0"/>
              <a:t>He was accompanied by Nicodemus, the man who earlier had visited Jesus at night. Nicodemus brought a mixture of myrrh and aloes, about seventy-five pounds</a:t>
            </a:r>
            <a:r>
              <a:rPr lang="en-US" sz="4000" dirty="0" smtClean="0"/>
              <a:t>.</a:t>
            </a:r>
            <a:r>
              <a:rPr lang="en-US" sz="4000" dirty="0"/>
              <a:t> 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b="1" baseline="30000" dirty="0" smtClean="0"/>
              <a:t>40</a:t>
            </a:r>
            <a:r>
              <a:rPr lang="en-US" sz="4000" b="1" baseline="30000" dirty="0"/>
              <a:t> </a:t>
            </a:r>
            <a:r>
              <a:rPr lang="en-US" sz="4000" dirty="0"/>
              <a:t>Taking Jesus’ body, the two of them wrapped it, with the spices, in strips of linen. This was in accordance with Jewish burial customs. 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84095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John the Story Teller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John 5 – Paralyzed Man</a:t>
            </a:r>
          </a:p>
          <a:p>
            <a:r>
              <a:rPr lang="en-US" sz="4000" dirty="0" smtClean="0"/>
              <a:t>John 6 – Feeding 5000</a:t>
            </a:r>
          </a:p>
          <a:p>
            <a:r>
              <a:rPr lang="en-US" sz="4000" dirty="0" smtClean="0"/>
              <a:t>John 8 – Woman caught in Adultery</a:t>
            </a:r>
          </a:p>
          <a:p>
            <a:r>
              <a:rPr lang="en-US" sz="4000" dirty="0" smtClean="0"/>
              <a:t>John 9 – Man born Blind</a:t>
            </a:r>
          </a:p>
        </p:txBody>
      </p:sp>
    </p:spTree>
    <p:extLst>
      <p:ext uri="{BB962C8B-B14F-4D97-AF65-F5344CB8AC3E}">
        <p14:creationId xmlns:p14="http://schemas.microsoft.com/office/powerpoint/2010/main" val="2229650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John’s more Famous Stories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John 3 – Religious Nicodemus… Influential… Respected</a:t>
            </a:r>
          </a:p>
          <a:p>
            <a:r>
              <a:rPr lang="en-US" sz="4000" dirty="0" smtClean="0"/>
              <a:t>John 4 – Samaritan Woman… Outcast</a:t>
            </a:r>
          </a:p>
          <a:p>
            <a:r>
              <a:rPr lang="en-US" sz="4000" dirty="0" smtClean="0"/>
              <a:t>Very different in many ways</a:t>
            </a:r>
          </a:p>
          <a:p>
            <a:r>
              <a:rPr lang="en-US" sz="4000" dirty="0" smtClean="0"/>
              <a:t>Very much alike… BOTH NEEDED JESUS</a:t>
            </a:r>
          </a:p>
          <a:p>
            <a:r>
              <a:rPr lang="en-US" sz="4000" dirty="0" smtClean="0"/>
              <a:t>We’re different… But… WE ALL NEED JESUS.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6251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John 3:16-17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16 </a:t>
            </a:r>
            <a:r>
              <a:rPr lang="en-US" sz="4000" dirty="0"/>
              <a:t>For God so loved the world that he gave his one and only Son, that whoever believes in him shall not perish but have eternal life. 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b="1" baseline="30000" dirty="0" smtClean="0"/>
              <a:t>17</a:t>
            </a:r>
            <a:r>
              <a:rPr lang="en-US" sz="4000" b="1" baseline="30000" dirty="0"/>
              <a:t> </a:t>
            </a:r>
            <a:r>
              <a:rPr lang="en-US" sz="4000" dirty="0"/>
              <a:t>For God did not send his Son into the world to condemn the world, but to save the world through him.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45354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John 3:18-19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18 </a:t>
            </a:r>
            <a:r>
              <a:rPr lang="en-US" sz="4000" dirty="0"/>
              <a:t>Whoever believes in him is not condemned, but whoever does not believe stands condemned already because they have not believed in the name of God’s one and only Son. 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b="1" baseline="30000" dirty="0" smtClean="0"/>
              <a:t>19</a:t>
            </a:r>
            <a:r>
              <a:rPr lang="en-US" sz="4000" b="1" baseline="30000" dirty="0"/>
              <a:t> </a:t>
            </a:r>
            <a:r>
              <a:rPr lang="en-US" sz="4000" dirty="0"/>
              <a:t>This is the verdict: Light has come into the world, but people loved darkness instead of light because their deeds were evil.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78885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John 3:20-21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20 </a:t>
            </a:r>
            <a:r>
              <a:rPr lang="en-US" sz="4000" dirty="0"/>
              <a:t>Everyone who does evil hates the light, and will not come into the light for fear that their deeds will be exposed. 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b="1" baseline="30000" dirty="0" smtClean="0"/>
              <a:t>21</a:t>
            </a:r>
            <a:r>
              <a:rPr lang="en-US" sz="4000" b="1" baseline="30000" dirty="0"/>
              <a:t> </a:t>
            </a:r>
            <a:r>
              <a:rPr lang="en-US" sz="4000" dirty="0"/>
              <a:t>But whoever lives by the truth comes into the light, so that it may be seen plainly that what they have done has been done in the sight of God.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25221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John 3:16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35627" cy="435133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God’s Love Extended… Jews, Samaritans, World.</a:t>
            </a:r>
          </a:p>
          <a:p>
            <a:r>
              <a:rPr lang="en-US" sz="4000" dirty="0" smtClean="0"/>
              <a:t>No one is beyond the reach of God’s love.</a:t>
            </a:r>
          </a:p>
          <a:p>
            <a:r>
              <a:rPr lang="en-US" sz="4000" dirty="0" smtClean="0"/>
              <a:t>Jesus invites us to believe in Him and His love for us.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2188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John 3:17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God did not send His Son to condemn people.</a:t>
            </a:r>
          </a:p>
          <a:p>
            <a:r>
              <a:rPr lang="en-US" sz="4000" dirty="0" smtClean="0"/>
              <a:t>God longs to see people saved.</a:t>
            </a:r>
          </a:p>
          <a:p>
            <a:r>
              <a:rPr lang="en-US" sz="4000" dirty="0" smtClean="0"/>
              <a:t>God offers a Fresh Start… a New Birth</a:t>
            </a:r>
          </a:p>
          <a:p>
            <a:r>
              <a:rPr lang="en-US" sz="4000" dirty="0" smtClean="0"/>
              <a:t>Jesus takes us Beyond Condemnation!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90590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The Good News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Jesus has come</a:t>
            </a:r>
          </a:p>
          <a:p>
            <a:r>
              <a:rPr lang="en-US" sz="4000" dirty="0" smtClean="0"/>
              <a:t>He loves us</a:t>
            </a:r>
          </a:p>
          <a:p>
            <a:r>
              <a:rPr lang="en-US" sz="4000" dirty="0" smtClean="0"/>
              <a:t>His purpose is not condemnation but salvation</a:t>
            </a:r>
          </a:p>
          <a:p>
            <a:r>
              <a:rPr lang="en-US" sz="4000" dirty="0" smtClean="0"/>
              <a:t>We can say “Yes” to His invitation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95882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182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Beyond Condemnation</vt:lpstr>
      <vt:lpstr>John the Story Teller</vt:lpstr>
      <vt:lpstr>John’s more Famous Stories</vt:lpstr>
      <vt:lpstr>John 3:16-17</vt:lpstr>
      <vt:lpstr>John 3:18-19</vt:lpstr>
      <vt:lpstr>John 3:20-21</vt:lpstr>
      <vt:lpstr>John 3:16</vt:lpstr>
      <vt:lpstr>John 3:17</vt:lpstr>
      <vt:lpstr>The Good News</vt:lpstr>
      <vt:lpstr>John 19:38</vt:lpstr>
      <vt:lpstr>John 19:39-40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Condemnation</dc:title>
  <dc:creator>Gary Reiss</dc:creator>
  <cp:lastModifiedBy>Gary Reiss</cp:lastModifiedBy>
  <cp:revision>6</cp:revision>
  <cp:lastPrinted>2021-03-11T17:35:46Z</cp:lastPrinted>
  <dcterms:created xsi:type="dcterms:W3CDTF">2021-03-11T16:47:57Z</dcterms:created>
  <dcterms:modified xsi:type="dcterms:W3CDTF">2021-03-11T17:36:17Z</dcterms:modified>
</cp:coreProperties>
</file>