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49DD23-6DAA-4BDD-8FF9-8D9A07C015A8}"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4005404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49DD23-6DAA-4BDD-8FF9-8D9A07C015A8}"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3209774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49DD23-6DAA-4BDD-8FF9-8D9A07C015A8}"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201560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49DD23-6DAA-4BDD-8FF9-8D9A07C015A8}"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2381981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49DD23-6DAA-4BDD-8FF9-8D9A07C015A8}"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243341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49DD23-6DAA-4BDD-8FF9-8D9A07C015A8}"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3896885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49DD23-6DAA-4BDD-8FF9-8D9A07C015A8}"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55805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49DD23-6DAA-4BDD-8FF9-8D9A07C015A8}" type="datetimeFigureOut">
              <a:rPr lang="en-US" smtClean="0"/>
              <a:t>4/2/2021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3478286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49DD23-6DAA-4BDD-8FF9-8D9A07C015A8}" type="datetimeFigureOut">
              <a:rPr lang="en-US" smtClean="0"/>
              <a:t>4/2/2021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271188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49DD23-6DAA-4BDD-8FF9-8D9A07C015A8}"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44448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49DD23-6DAA-4BDD-8FF9-8D9A07C015A8}"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FE8B82-402B-44B6-9353-867B96206FDF}" type="slidenum">
              <a:rPr lang="en-US" smtClean="0"/>
              <a:t>‹#›</a:t>
            </a:fld>
            <a:endParaRPr lang="en-US"/>
          </a:p>
        </p:txBody>
      </p:sp>
    </p:spTree>
    <p:extLst>
      <p:ext uri="{BB962C8B-B14F-4D97-AF65-F5344CB8AC3E}">
        <p14:creationId xmlns:p14="http://schemas.microsoft.com/office/powerpoint/2010/main" val="3029437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49DD23-6DAA-4BDD-8FF9-8D9A07C015A8}" type="datetimeFigureOut">
              <a:rPr lang="en-US" smtClean="0"/>
              <a:t>4/2/2021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E8B82-402B-44B6-9353-867B96206FDF}" type="slidenum">
              <a:rPr lang="en-US" smtClean="0"/>
              <a:t>‹#›</a:t>
            </a:fld>
            <a:endParaRPr lang="en-US"/>
          </a:p>
        </p:txBody>
      </p:sp>
    </p:spTree>
    <p:extLst>
      <p:ext uri="{BB962C8B-B14F-4D97-AF65-F5344CB8AC3E}">
        <p14:creationId xmlns:p14="http://schemas.microsoft.com/office/powerpoint/2010/main" val="13165176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Beyond the Grave</a:t>
            </a:r>
            <a:endParaRPr lang="en-US" dirty="0"/>
          </a:p>
        </p:txBody>
      </p:sp>
      <p:sp>
        <p:nvSpPr>
          <p:cNvPr id="3" name="Subtitle 2"/>
          <p:cNvSpPr>
            <a:spLocks noGrp="1"/>
          </p:cNvSpPr>
          <p:nvPr>
            <p:ph type="subTitle" idx="1"/>
          </p:nvPr>
        </p:nvSpPr>
        <p:spPr/>
        <p:txBody>
          <a:bodyPr>
            <a:normAutofit/>
          </a:bodyPr>
          <a:lstStyle/>
          <a:p>
            <a:r>
              <a:rPr lang="en-US" sz="4800" dirty="0" smtClean="0"/>
              <a:t>Mark 16:1-8</a:t>
            </a:r>
            <a:endParaRPr lang="en-US" sz="4800" dirty="0"/>
          </a:p>
        </p:txBody>
      </p:sp>
    </p:spTree>
    <p:extLst>
      <p:ext uri="{BB962C8B-B14F-4D97-AF65-F5344CB8AC3E}">
        <p14:creationId xmlns:p14="http://schemas.microsoft.com/office/powerpoint/2010/main" val="1144642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Remember…</a:t>
            </a:r>
            <a:endParaRPr lang="en-US" sz="5400" dirty="0"/>
          </a:p>
        </p:txBody>
      </p:sp>
      <p:sp>
        <p:nvSpPr>
          <p:cNvPr id="3" name="Content Placeholder 2"/>
          <p:cNvSpPr>
            <a:spLocks noGrp="1"/>
          </p:cNvSpPr>
          <p:nvPr>
            <p:ph idx="1"/>
          </p:nvPr>
        </p:nvSpPr>
        <p:spPr/>
        <p:txBody>
          <a:bodyPr>
            <a:normAutofit/>
          </a:bodyPr>
          <a:lstStyle/>
          <a:p>
            <a:r>
              <a:rPr lang="en-US" sz="4000" dirty="0" smtClean="0"/>
              <a:t>Resurrection Story – Best News Ever!</a:t>
            </a:r>
          </a:p>
          <a:p>
            <a:r>
              <a:rPr lang="en-US" sz="4000" dirty="0" smtClean="0"/>
              <a:t>Jesus’ Promises Occurred – Trust Him!</a:t>
            </a:r>
          </a:p>
          <a:p>
            <a:r>
              <a:rPr lang="en-US" sz="4000" dirty="0" smtClean="0"/>
              <a:t>Forgiveness and Restoration is Needed – Just ask Peter!</a:t>
            </a:r>
            <a:endParaRPr lang="en-US" sz="4000" dirty="0"/>
          </a:p>
        </p:txBody>
      </p:sp>
    </p:spTree>
    <p:extLst>
      <p:ext uri="{BB962C8B-B14F-4D97-AF65-F5344CB8AC3E}">
        <p14:creationId xmlns:p14="http://schemas.microsoft.com/office/powerpoint/2010/main" val="3717678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000" dirty="0"/>
              <a:t>“The message of Easter is that God’s new world has been unveiled in Jesus Christ and that you’re now invited to belong to it.” </a:t>
            </a:r>
            <a:endParaRPr lang="en-US" sz="4000" dirty="0" smtClean="0"/>
          </a:p>
          <a:p>
            <a:pPr marL="0" indent="0" algn="ctr">
              <a:buNone/>
            </a:pPr>
            <a:r>
              <a:rPr lang="en-US" sz="4000" dirty="0" smtClean="0"/>
              <a:t>(N.T. Wright, </a:t>
            </a:r>
            <a:r>
              <a:rPr lang="en-US" sz="4000" u="sng" dirty="0" smtClean="0"/>
              <a:t>Faith That Matters</a:t>
            </a:r>
            <a:r>
              <a:rPr lang="en-US" sz="4000" dirty="0" smtClean="0"/>
              <a:t>)</a:t>
            </a:r>
            <a:endParaRPr lang="en-US" sz="4000" dirty="0"/>
          </a:p>
        </p:txBody>
      </p:sp>
    </p:spTree>
    <p:extLst>
      <p:ext uri="{BB962C8B-B14F-4D97-AF65-F5344CB8AC3E}">
        <p14:creationId xmlns:p14="http://schemas.microsoft.com/office/powerpoint/2010/main" val="526858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5389"/>
          </a:xfrm>
        </p:spPr>
        <p:txBody>
          <a:bodyPr>
            <a:normAutofit fontScale="90000"/>
          </a:bodyPr>
          <a:lstStyle/>
          <a:p>
            <a:endParaRPr lang="en-US" dirty="0"/>
          </a:p>
        </p:txBody>
      </p:sp>
      <p:sp>
        <p:nvSpPr>
          <p:cNvPr id="3" name="Content Placeholder 2"/>
          <p:cNvSpPr>
            <a:spLocks noGrp="1"/>
          </p:cNvSpPr>
          <p:nvPr>
            <p:ph idx="1"/>
          </p:nvPr>
        </p:nvSpPr>
        <p:spPr>
          <a:xfrm>
            <a:off x="838200" y="635267"/>
            <a:ext cx="10515600" cy="5541696"/>
          </a:xfrm>
        </p:spPr>
        <p:txBody>
          <a:bodyPr>
            <a:noAutofit/>
          </a:bodyPr>
          <a:lstStyle/>
          <a:p>
            <a:pPr marL="0" indent="0" algn="ctr">
              <a:buNone/>
            </a:pPr>
            <a:r>
              <a:rPr lang="en-US" sz="3600" dirty="0"/>
              <a:t>“Just as the wolfish powers breathed a sigh of satisfaction at nailing yet another challenger to a cross, Jesus’ quiet but real resurrection validated to His disciples that the liberating king was not defeated, but rather was on the move, quietly, at the margins, where all revolutions begin. His resurrection told them that Caesar’s muscle couldn’t conquer God’s vulnerability, that Caesar’s spears couldn’t conquer God’s heart, and that Caesar’s whips and nails and crosses couldn’t overcome God’s way of love and reconciliation.” </a:t>
            </a:r>
            <a:endParaRPr lang="en-US" sz="3600" dirty="0" smtClean="0"/>
          </a:p>
          <a:p>
            <a:pPr marL="0" indent="0" algn="ctr">
              <a:buNone/>
            </a:pPr>
            <a:r>
              <a:rPr lang="en-US" sz="3600" dirty="0" smtClean="0"/>
              <a:t>(Brian McLaren, </a:t>
            </a:r>
            <a:r>
              <a:rPr lang="en-US" sz="3600" u="sng" dirty="0" smtClean="0"/>
              <a:t>Everything Must </a:t>
            </a:r>
            <a:r>
              <a:rPr lang="en-US" sz="3600" dirty="0" smtClean="0"/>
              <a:t>Change, p.272</a:t>
            </a:r>
            <a:r>
              <a:rPr lang="en-US" sz="3600" dirty="0"/>
              <a:t>)</a:t>
            </a:r>
            <a:endParaRPr lang="en-US" sz="3600" dirty="0"/>
          </a:p>
        </p:txBody>
      </p:sp>
    </p:spTree>
    <p:extLst>
      <p:ext uri="{BB962C8B-B14F-4D97-AF65-F5344CB8AC3E}">
        <p14:creationId xmlns:p14="http://schemas.microsoft.com/office/powerpoint/2010/main" val="697143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What do we find Beyond the Grave?</a:t>
            </a:r>
            <a:endParaRPr lang="en-US" sz="5400" dirty="0"/>
          </a:p>
        </p:txBody>
      </p:sp>
      <p:sp>
        <p:nvSpPr>
          <p:cNvPr id="3" name="Content Placeholder 2"/>
          <p:cNvSpPr>
            <a:spLocks noGrp="1"/>
          </p:cNvSpPr>
          <p:nvPr>
            <p:ph idx="1"/>
          </p:nvPr>
        </p:nvSpPr>
        <p:spPr/>
        <p:txBody>
          <a:bodyPr>
            <a:normAutofit/>
          </a:bodyPr>
          <a:lstStyle/>
          <a:p>
            <a:r>
              <a:rPr lang="en-US" sz="4000" dirty="0" smtClean="0"/>
              <a:t>We find Jesus</a:t>
            </a:r>
          </a:p>
          <a:p>
            <a:r>
              <a:rPr lang="en-US" sz="4000" dirty="0" smtClean="0"/>
              <a:t>We find Life</a:t>
            </a:r>
          </a:p>
          <a:p>
            <a:r>
              <a:rPr lang="en-US" sz="4000" dirty="0" smtClean="0"/>
              <a:t>We find Hope</a:t>
            </a:r>
          </a:p>
          <a:p>
            <a:endParaRPr lang="en-US" sz="4000" dirty="0"/>
          </a:p>
          <a:p>
            <a:pPr marL="0" indent="0" algn="ctr">
              <a:buNone/>
            </a:pPr>
            <a:endParaRPr lang="en-US" sz="4000" dirty="0" smtClean="0"/>
          </a:p>
          <a:p>
            <a:pPr marL="0" indent="0" algn="ctr">
              <a:buNone/>
            </a:pPr>
            <a:r>
              <a:rPr lang="en-US" sz="4000" b="1" dirty="0" smtClean="0"/>
              <a:t>HE IS RISEN! HE IS RISEN INDEED!</a:t>
            </a:r>
            <a:endParaRPr lang="en-US" sz="4000" b="1" dirty="0"/>
          </a:p>
        </p:txBody>
      </p:sp>
    </p:spTree>
    <p:extLst>
      <p:ext uri="{BB962C8B-B14F-4D97-AF65-F5344CB8AC3E}">
        <p14:creationId xmlns:p14="http://schemas.microsoft.com/office/powerpoint/2010/main" val="1301661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Mark 16:1-2</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When the Sabbath was over, Mary Magdalene, Mary the mother of James, and Salome bought spices so that they might go to anoint Jesus’ body. </a:t>
            </a:r>
            <a:endParaRPr lang="en-US" sz="4000" dirty="0" smtClean="0"/>
          </a:p>
          <a:p>
            <a:pPr marL="0" indent="0">
              <a:buNone/>
            </a:pPr>
            <a:r>
              <a:rPr lang="en-US" sz="4000" b="1" baseline="30000" dirty="0" smtClean="0"/>
              <a:t>2</a:t>
            </a:r>
            <a:r>
              <a:rPr lang="en-US" sz="4000" b="1" baseline="30000" dirty="0"/>
              <a:t> </a:t>
            </a:r>
            <a:r>
              <a:rPr lang="en-US" sz="4000" dirty="0"/>
              <a:t>Very early on the first day of the week, just after sunrise, they were on their way to the tomb</a:t>
            </a:r>
            <a:endParaRPr lang="en-US" sz="4000" dirty="0"/>
          </a:p>
        </p:txBody>
      </p:sp>
    </p:spTree>
    <p:extLst>
      <p:ext uri="{BB962C8B-B14F-4D97-AF65-F5344CB8AC3E}">
        <p14:creationId xmlns:p14="http://schemas.microsoft.com/office/powerpoint/2010/main" val="289327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Mark 16:3-4</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3 </a:t>
            </a:r>
            <a:r>
              <a:rPr lang="en-US" sz="4000" dirty="0"/>
              <a:t>and they asked each other, “Who will roll the stone away from the entrance of the tomb?”</a:t>
            </a:r>
          </a:p>
          <a:p>
            <a:pPr marL="0" indent="0">
              <a:buNone/>
            </a:pPr>
            <a:r>
              <a:rPr lang="en-US" sz="4000" b="1" baseline="30000" dirty="0"/>
              <a:t>4 </a:t>
            </a:r>
            <a:r>
              <a:rPr lang="en-US" sz="4000" dirty="0"/>
              <a:t>But when they looked up, they saw that the stone, which was very large, had been rolled away.</a:t>
            </a:r>
          </a:p>
          <a:p>
            <a:pPr marL="0" indent="0">
              <a:buNone/>
            </a:pPr>
            <a:endParaRPr lang="en-US" sz="4000" dirty="0"/>
          </a:p>
        </p:txBody>
      </p:sp>
    </p:spTree>
    <p:extLst>
      <p:ext uri="{BB962C8B-B14F-4D97-AF65-F5344CB8AC3E}">
        <p14:creationId xmlns:p14="http://schemas.microsoft.com/office/powerpoint/2010/main" val="3145296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Mark 16:5-6</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5 </a:t>
            </a:r>
            <a:r>
              <a:rPr lang="en-US" sz="4000" dirty="0"/>
              <a:t>As they entered the tomb, they saw a young man dressed in a white robe sitting on the right side, and they were alarmed.</a:t>
            </a:r>
          </a:p>
          <a:p>
            <a:pPr marL="0" indent="0">
              <a:buNone/>
            </a:pPr>
            <a:r>
              <a:rPr lang="en-US" sz="4000" b="1" baseline="30000" dirty="0"/>
              <a:t>6 </a:t>
            </a:r>
            <a:r>
              <a:rPr lang="en-US" sz="4000" dirty="0"/>
              <a:t>“Don’t be alarmed,” he said. “You are looking for Jesus the Nazarene, who was crucified. He has risen! He is not here. See the place where they laid him.</a:t>
            </a:r>
          </a:p>
        </p:txBody>
      </p:sp>
    </p:spTree>
    <p:extLst>
      <p:ext uri="{BB962C8B-B14F-4D97-AF65-F5344CB8AC3E}">
        <p14:creationId xmlns:p14="http://schemas.microsoft.com/office/powerpoint/2010/main" val="4149541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Mark 16:7-8</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7 </a:t>
            </a:r>
            <a:r>
              <a:rPr lang="en-US" sz="4000" dirty="0"/>
              <a:t>But go, tell his disciples and Peter, ‘He is going ahead of you into Galilee. There you will see him, just as he told you.’”</a:t>
            </a:r>
          </a:p>
          <a:p>
            <a:pPr marL="0" indent="0">
              <a:buNone/>
            </a:pPr>
            <a:r>
              <a:rPr lang="en-US" sz="4000" b="1" baseline="30000" dirty="0"/>
              <a:t>8 </a:t>
            </a:r>
            <a:r>
              <a:rPr lang="en-US" sz="4000" dirty="0"/>
              <a:t>Trembling and bewildered, the women went out and fled from the tomb. They said nothing to anyone, because they were afraid.</a:t>
            </a:r>
          </a:p>
        </p:txBody>
      </p:sp>
    </p:spTree>
    <p:extLst>
      <p:ext uri="{BB962C8B-B14F-4D97-AF65-F5344CB8AC3E}">
        <p14:creationId xmlns:p14="http://schemas.microsoft.com/office/powerpoint/2010/main" val="3124702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6909"/>
          </a:xfrm>
        </p:spPr>
        <p:txBody>
          <a:bodyPr>
            <a:normAutofit/>
          </a:bodyPr>
          <a:lstStyle/>
          <a:p>
            <a:r>
              <a:rPr lang="en-US" sz="5400" dirty="0" smtClean="0"/>
              <a:t>The Women…</a:t>
            </a:r>
            <a:endParaRPr lang="en-US" sz="5400" dirty="0"/>
          </a:p>
        </p:txBody>
      </p:sp>
      <p:sp>
        <p:nvSpPr>
          <p:cNvPr id="3" name="Content Placeholder 2"/>
          <p:cNvSpPr>
            <a:spLocks noGrp="1"/>
          </p:cNvSpPr>
          <p:nvPr>
            <p:ph idx="1"/>
          </p:nvPr>
        </p:nvSpPr>
        <p:spPr>
          <a:xfrm>
            <a:off x="838200" y="1232034"/>
            <a:ext cx="10515600" cy="4944929"/>
          </a:xfrm>
        </p:spPr>
        <p:txBody>
          <a:bodyPr>
            <a:noAutofit/>
          </a:bodyPr>
          <a:lstStyle/>
          <a:p>
            <a:r>
              <a:rPr lang="en-US" sz="4000" dirty="0" smtClean="0"/>
              <a:t>Mark 15:47 “Mary </a:t>
            </a:r>
            <a:r>
              <a:rPr lang="en-US" sz="4000" dirty="0"/>
              <a:t>Magdalene and Mary the mother of Joseph saw where he was laid</a:t>
            </a:r>
            <a:r>
              <a:rPr lang="en-US" sz="4000" dirty="0" smtClean="0"/>
              <a:t>.”</a:t>
            </a:r>
            <a:endParaRPr lang="en-US" sz="4000" dirty="0"/>
          </a:p>
          <a:p>
            <a:r>
              <a:rPr lang="en-US" sz="4000" dirty="0" smtClean="0"/>
              <a:t>Mark 16:1 </a:t>
            </a:r>
            <a:r>
              <a:rPr lang="en-US" sz="4000" dirty="0"/>
              <a:t>begins with this… “When the Sabbath was over, Mary Magdalene, Mary the mother of James, and Salome bought spices so that they might go to anoint Jesus’ body</a:t>
            </a:r>
            <a:r>
              <a:rPr lang="en-US" sz="4000" dirty="0" smtClean="0"/>
              <a:t>.”</a:t>
            </a:r>
          </a:p>
          <a:p>
            <a:r>
              <a:rPr lang="en-US" sz="4000" dirty="0" smtClean="0"/>
              <a:t>Women lead the way in the Resurrection Story</a:t>
            </a:r>
          </a:p>
          <a:p>
            <a:r>
              <a:rPr lang="en-US" sz="4000" dirty="0" smtClean="0"/>
              <a:t>These women love Jesus</a:t>
            </a:r>
            <a:endParaRPr lang="en-US" sz="4000" dirty="0"/>
          </a:p>
        </p:txBody>
      </p:sp>
    </p:spTree>
    <p:extLst>
      <p:ext uri="{BB962C8B-B14F-4D97-AF65-F5344CB8AC3E}">
        <p14:creationId xmlns:p14="http://schemas.microsoft.com/office/powerpoint/2010/main" val="2202962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Easter Morning…</a:t>
            </a:r>
            <a:endParaRPr lang="en-US" sz="5400" dirty="0"/>
          </a:p>
        </p:txBody>
      </p:sp>
      <p:sp>
        <p:nvSpPr>
          <p:cNvPr id="3" name="Content Placeholder 2"/>
          <p:cNvSpPr>
            <a:spLocks noGrp="1"/>
          </p:cNvSpPr>
          <p:nvPr>
            <p:ph idx="1"/>
          </p:nvPr>
        </p:nvSpPr>
        <p:spPr>
          <a:xfrm>
            <a:off x="838199" y="1825625"/>
            <a:ext cx="11010499" cy="4351338"/>
          </a:xfrm>
        </p:spPr>
        <p:txBody>
          <a:bodyPr>
            <a:normAutofit/>
          </a:bodyPr>
          <a:lstStyle/>
          <a:p>
            <a:r>
              <a:rPr lang="en-US" sz="4000" dirty="0" smtClean="0"/>
              <a:t>To honor and anoint Jesus’ body</a:t>
            </a:r>
          </a:p>
          <a:p>
            <a:r>
              <a:rPr lang="en-US" sz="4000" dirty="0" smtClean="0"/>
              <a:t>“very early”… “just after sunrise”</a:t>
            </a:r>
          </a:p>
          <a:p>
            <a:r>
              <a:rPr lang="en-US" sz="4000" dirty="0" smtClean="0"/>
              <a:t>Remembered the spices… Forgot about the Stone</a:t>
            </a:r>
          </a:p>
          <a:p>
            <a:r>
              <a:rPr lang="en-US" sz="4000" dirty="0" smtClean="0"/>
              <a:t>Looked up… saw that the stone had been rolled away</a:t>
            </a:r>
            <a:endParaRPr lang="en-US" sz="4000" dirty="0"/>
          </a:p>
        </p:txBody>
      </p:sp>
    </p:spTree>
    <p:extLst>
      <p:ext uri="{BB962C8B-B14F-4D97-AF65-F5344CB8AC3E}">
        <p14:creationId xmlns:p14="http://schemas.microsoft.com/office/powerpoint/2010/main" val="1965345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Easter Story Declared…</a:t>
            </a:r>
            <a:endParaRPr lang="en-US" sz="5400" dirty="0"/>
          </a:p>
        </p:txBody>
      </p:sp>
      <p:sp>
        <p:nvSpPr>
          <p:cNvPr id="3" name="Content Placeholder 2"/>
          <p:cNvSpPr>
            <a:spLocks noGrp="1"/>
          </p:cNvSpPr>
          <p:nvPr>
            <p:ph idx="1"/>
          </p:nvPr>
        </p:nvSpPr>
        <p:spPr/>
        <p:txBody>
          <a:bodyPr>
            <a:normAutofit/>
          </a:bodyPr>
          <a:lstStyle/>
          <a:p>
            <a:r>
              <a:rPr lang="en-US" sz="4000" dirty="0"/>
              <a:t>“You are looking for Jesus the Nazarene, who was crucified. He has risen! He is not here. See the place where they laid him. But go, tell his disciples and Peter, ‘He is going ahead of you into Galilee. There you will see him, just as he told you.’”</a:t>
            </a:r>
            <a:endParaRPr lang="en-US" sz="4000" dirty="0"/>
          </a:p>
        </p:txBody>
      </p:sp>
    </p:spTree>
    <p:extLst>
      <p:ext uri="{BB962C8B-B14F-4D97-AF65-F5344CB8AC3E}">
        <p14:creationId xmlns:p14="http://schemas.microsoft.com/office/powerpoint/2010/main" val="3748968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Emotions of the Day…</a:t>
            </a:r>
            <a:endParaRPr lang="en-US" sz="5400" dirty="0"/>
          </a:p>
        </p:txBody>
      </p:sp>
      <p:sp>
        <p:nvSpPr>
          <p:cNvPr id="3" name="Content Placeholder 2"/>
          <p:cNvSpPr>
            <a:spLocks noGrp="1"/>
          </p:cNvSpPr>
          <p:nvPr>
            <p:ph idx="1"/>
          </p:nvPr>
        </p:nvSpPr>
        <p:spPr/>
        <p:txBody>
          <a:bodyPr>
            <a:normAutofit/>
          </a:bodyPr>
          <a:lstStyle/>
          <a:p>
            <a:r>
              <a:rPr lang="en-US" sz="4000" dirty="0" smtClean="0"/>
              <a:t>Alarmed</a:t>
            </a:r>
          </a:p>
          <a:p>
            <a:r>
              <a:rPr lang="en-US" sz="4000" dirty="0" smtClean="0"/>
              <a:t>Trembling</a:t>
            </a:r>
          </a:p>
          <a:p>
            <a:r>
              <a:rPr lang="en-US" sz="4000" dirty="0" smtClean="0"/>
              <a:t>Bewildered</a:t>
            </a:r>
          </a:p>
          <a:p>
            <a:r>
              <a:rPr lang="en-US" sz="4000" dirty="0" smtClean="0"/>
              <a:t>Afraid</a:t>
            </a:r>
            <a:endParaRPr lang="en-US" sz="4000" dirty="0"/>
          </a:p>
        </p:txBody>
      </p:sp>
    </p:spTree>
    <p:extLst>
      <p:ext uri="{BB962C8B-B14F-4D97-AF65-F5344CB8AC3E}">
        <p14:creationId xmlns:p14="http://schemas.microsoft.com/office/powerpoint/2010/main" val="32285277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408</Words>
  <Application>Microsoft Office PowerPoint</Application>
  <PresentationFormat>Widescreen</PresentationFormat>
  <Paragraphs>46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Beyond the Grave</vt:lpstr>
      <vt:lpstr>Mark 16:1-2</vt:lpstr>
      <vt:lpstr>Mark 16:3-4</vt:lpstr>
      <vt:lpstr>Mark 16:5-6</vt:lpstr>
      <vt:lpstr>Mark 16:7-8</vt:lpstr>
      <vt:lpstr>The Women…</vt:lpstr>
      <vt:lpstr>Easter Morning…</vt:lpstr>
      <vt:lpstr>Easter Story Declared…</vt:lpstr>
      <vt:lpstr>The Emotions of the Day…</vt:lpstr>
      <vt:lpstr>Remember…</vt:lpstr>
      <vt:lpstr>PowerPoint Presentation</vt:lpstr>
      <vt:lpstr>PowerPoint Presentation</vt:lpstr>
      <vt:lpstr>What do we find Beyond the Grave?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the Grave</dc:title>
  <dc:creator>Gary Reiss</dc:creator>
  <cp:lastModifiedBy>Gary Reiss</cp:lastModifiedBy>
  <cp:revision>3</cp:revision>
  <dcterms:created xsi:type="dcterms:W3CDTF">2021-04-02T18:12:46Z</dcterms:created>
  <dcterms:modified xsi:type="dcterms:W3CDTF">2021-04-02T18:38:45Z</dcterms:modified>
</cp:coreProperties>
</file>