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7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8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0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9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0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8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9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9B51F-00B2-4792-84A2-1368D3ACAAA7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6A3B9-5703-4347-9437-768CBA1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40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Love 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John 3:16-24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1790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Two Important Reminders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Keep Believing in Jesus</a:t>
            </a:r>
          </a:p>
          <a:p>
            <a:r>
              <a:rPr lang="en-US" sz="4000" dirty="0" smtClean="0"/>
              <a:t>Keep Loving One Another</a:t>
            </a:r>
          </a:p>
          <a:p>
            <a:endParaRPr lang="en-US" sz="4000" dirty="0"/>
          </a:p>
          <a:p>
            <a:r>
              <a:rPr lang="en-US" sz="4000" dirty="0" smtClean="0"/>
              <a:t>Verse 24 “The one who keeps God’s commands lives in Him, and He in them. And this is how we know that He lives in us: We know it by the Spirit He gave us.”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7517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3:16-17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16 </a:t>
            </a:r>
            <a:r>
              <a:rPr lang="en-US" sz="4000" dirty="0"/>
              <a:t>This is how we know what love is: Jesus Christ laid down his life for us. And we ought to lay down our lives for our brothers and sisters.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17</a:t>
            </a:r>
            <a:r>
              <a:rPr lang="en-US" sz="4000" b="1" baseline="30000" dirty="0"/>
              <a:t> </a:t>
            </a:r>
            <a:r>
              <a:rPr lang="en-US" sz="4000" dirty="0"/>
              <a:t>If anyone has material possessions and sees a brother or sister in need but has no pity on them, how can the love of God be in that person?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927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3:18-19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18 </a:t>
            </a:r>
            <a:r>
              <a:rPr lang="en-US" sz="4000" dirty="0"/>
              <a:t>Dear children, let us not love with words or speech but with actions and in truth.</a:t>
            </a:r>
          </a:p>
          <a:p>
            <a:pPr marL="0" indent="0">
              <a:buNone/>
            </a:pPr>
            <a:r>
              <a:rPr lang="en-US" sz="4000" b="1" baseline="30000" dirty="0"/>
              <a:t>19 </a:t>
            </a:r>
            <a:r>
              <a:rPr lang="en-US" sz="4000" dirty="0"/>
              <a:t>This is how we know that we belong to the truth and how we set our hearts at rest in his presence:</a:t>
            </a:r>
          </a:p>
        </p:txBody>
      </p:sp>
    </p:spTree>
    <p:extLst>
      <p:ext uri="{BB962C8B-B14F-4D97-AF65-F5344CB8AC3E}">
        <p14:creationId xmlns:p14="http://schemas.microsoft.com/office/powerpoint/2010/main" val="404324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3:20-22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20 </a:t>
            </a:r>
            <a:r>
              <a:rPr lang="en-US" sz="4000" dirty="0"/>
              <a:t>If our hearts condemn us, we know that God is greater than our hearts, and he knows everything.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21</a:t>
            </a:r>
            <a:r>
              <a:rPr lang="en-US" sz="4000" b="1" baseline="30000" dirty="0"/>
              <a:t> </a:t>
            </a:r>
            <a:r>
              <a:rPr lang="en-US" sz="4000" dirty="0"/>
              <a:t>Dear friends, if our hearts do not condemn us, we have confidence before </a:t>
            </a:r>
            <a:r>
              <a:rPr lang="en-US" sz="4000" dirty="0" smtClean="0"/>
              <a:t>God</a:t>
            </a:r>
          </a:p>
          <a:p>
            <a:pPr marL="0" indent="0">
              <a:buNone/>
            </a:pPr>
            <a:r>
              <a:rPr lang="en-US" sz="4000" b="1" baseline="30000" dirty="0"/>
              <a:t>22 </a:t>
            </a:r>
            <a:r>
              <a:rPr lang="en-US" sz="4000" dirty="0"/>
              <a:t>and receive from him anything we ask, because we keep his commands and do what pleases him.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4555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3:23-24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baseline="30000" dirty="0"/>
              <a:t>23 </a:t>
            </a:r>
            <a:r>
              <a:rPr lang="en-US" sz="4000" dirty="0"/>
              <a:t>And this is his command: to believe in the name of his Son, Jesus Christ, and to love one another as he commanded us. 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b="1" baseline="30000" dirty="0" smtClean="0"/>
              <a:t>24</a:t>
            </a:r>
            <a:r>
              <a:rPr lang="en-US" sz="4000" b="1" baseline="30000" dirty="0"/>
              <a:t> </a:t>
            </a:r>
            <a:r>
              <a:rPr lang="en-US" sz="4000" dirty="0"/>
              <a:t>The one who keeps God’s commands lives in him, and he in them. And this is how we know that he lives in us: We know it by the Spirit he gave us.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149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888" y="365125"/>
            <a:ext cx="11290434" cy="58118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“Every day I put love on the line. There is nothing I am less good at than love. I am better in competition than in love. I am far better at responding to my instincts and ambitions to get ahead and make my mark than I am at figuring out how to love one another. I am schooled and trained in acquisitive skills, in getting my own way. And yet I decide, every day, to set aside what I can do best and attempt what I do very clumsily—open myself to the frustrations and failures of loving, daring to believe that failing in love is better than succeeding in pride.”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(Eugene Peterson, </a:t>
            </a:r>
            <a:r>
              <a:rPr lang="en-US" sz="3600" u="sng" dirty="0" smtClean="0"/>
              <a:t>A Long Obedience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833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Jesus Laid Down His Life for Us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 John 3:16 “This is how we know what love is: Jesus Christ laid down his life for us.”</a:t>
            </a:r>
          </a:p>
          <a:p>
            <a:r>
              <a:rPr lang="en-US" sz="4000" dirty="0" smtClean="0"/>
              <a:t>John 10:11 “I am the good shepherd. The good shepherd lays down his life for the sheep.”</a:t>
            </a:r>
          </a:p>
          <a:p>
            <a:r>
              <a:rPr lang="en-US" sz="4000" dirty="0" smtClean="0"/>
              <a:t>Jesus valued us more than His own life.</a:t>
            </a:r>
          </a:p>
          <a:p>
            <a:r>
              <a:rPr lang="en-US" sz="4000" dirty="0" smtClean="0"/>
              <a:t>Invites us to lay down our lives for others.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422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Christian Love…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 Sacrificial… Time, Space, Resources, Life</a:t>
            </a:r>
          </a:p>
          <a:p>
            <a:r>
              <a:rPr lang="en-US" sz="4000" dirty="0" smtClean="0"/>
              <a:t>Is Practical… Beyond Words to Actions and Truth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5834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When We Fail to Love Well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Verse 20… “If our hearts condemn us… we know that God is greater than our hearts, and He knows everything.”</a:t>
            </a:r>
          </a:p>
          <a:p>
            <a:r>
              <a:rPr lang="en-US" sz="4000" dirty="0" smtClean="0"/>
              <a:t>Jesus understands our failures.</a:t>
            </a:r>
          </a:p>
          <a:p>
            <a:r>
              <a:rPr lang="en-US" sz="4000" dirty="0" smtClean="0"/>
              <a:t>Don’t let it defeat you.</a:t>
            </a:r>
          </a:p>
          <a:p>
            <a:r>
              <a:rPr lang="en-US" sz="4000" dirty="0" smtClean="0"/>
              <a:t>He forgives and helps us keep going and trying.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765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344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What Love Is</vt:lpstr>
      <vt:lpstr>1 John 3:16-17</vt:lpstr>
      <vt:lpstr>1 John 3:18-19</vt:lpstr>
      <vt:lpstr>1 John 3:20-22</vt:lpstr>
      <vt:lpstr>1 John 3:23-24</vt:lpstr>
      <vt:lpstr>PowerPoint Presentation</vt:lpstr>
      <vt:lpstr>Jesus Laid Down His Life for Us</vt:lpstr>
      <vt:lpstr>Christian Love…</vt:lpstr>
      <vt:lpstr>When We Fail to Love Well</vt:lpstr>
      <vt:lpstr>Two Important Reminders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Love Is</dc:title>
  <dc:creator>Gary Reiss</dc:creator>
  <cp:lastModifiedBy>Gary Reiss</cp:lastModifiedBy>
  <cp:revision>3</cp:revision>
  <cp:lastPrinted>2021-04-22T18:22:35Z</cp:lastPrinted>
  <dcterms:created xsi:type="dcterms:W3CDTF">2021-04-22T18:03:47Z</dcterms:created>
  <dcterms:modified xsi:type="dcterms:W3CDTF">2021-04-22T18:23:02Z</dcterms:modified>
</cp:coreProperties>
</file>