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782F71-8418-49A4-8A14-7BA469CFD35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260435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782F71-8418-49A4-8A14-7BA469CFD35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3112490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782F71-8418-49A4-8A14-7BA469CFD35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419380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782F71-8418-49A4-8A14-7BA469CFD35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2607313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782F71-8418-49A4-8A14-7BA469CFD35F}"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3049781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782F71-8418-49A4-8A14-7BA469CFD35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115294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782F71-8418-49A4-8A14-7BA469CFD35F}"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2798912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9782F71-8418-49A4-8A14-7BA469CFD35F}"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105050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82F71-8418-49A4-8A14-7BA469CFD35F}"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112457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782F71-8418-49A4-8A14-7BA469CFD35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1747912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782F71-8418-49A4-8A14-7BA469CFD35F}"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BE84F-FA24-4AFA-B644-17F32D66F2BB}" type="slidenum">
              <a:rPr lang="en-US" smtClean="0"/>
              <a:t>‹#›</a:t>
            </a:fld>
            <a:endParaRPr lang="en-US"/>
          </a:p>
        </p:txBody>
      </p:sp>
    </p:spTree>
    <p:extLst>
      <p:ext uri="{BB962C8B-B14F-4D97-AF65-F5344CB8AC3E}">
        <p14:creationId xmlns:p14="http://schemas.microsoft.com/office/powerpoint/2010/main" val="2239681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82F71-8418-49A4-8A14-7BA469CFD35F}" type="datetimeFigureOut">
              <a:rPr lang="en-US" smtClean="0"/>
              <a:t>4/9/2021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BE84F-FA24-4AFA-B644-17F32D66F2BB}" type="slidenum">
              <a:rPr lang="en-US" smtClean="0"/>
              <a:t>‹#›</a:t>
            </a:fld>
            <a:endParaRPr lang="en-US"/>
          </a:p>
        </p:txBody>
      </p:sp>
    </p:spTree>
    <p:extLst>
      <p:ext uri="{BB962C8B-B14F-4D97-AF65-F5344CB8AC3E}">
        <p14:creationId xmlns:p14="http://schemas.microsoft.com/office/powerpoint/2010/main" val="405960595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1+John+1&amp;version=NIV#fen-NIV-30548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We Have </a:t>
            </a:r>
            <a:br>
              <a:rPr lang="en-US" dirty="0" smtClean="0"/>
            </a:br>
            <a:r>
              <a:rPr lang="en-US" dirty="0" smtClean="0"/>
              <a:t>See and Heard</a:t>
            </a:r>
            <a:endParaRPr lang="en-US" dirty="0"/>
          </a:p>
        </p:txBody>
      </p:sp>
      <p:sp>
        <p:nvSpPr>
          <p:cNvPr id="3" name="Subtitle 2"/>
          <p:cNvSpPr>
            <a:spLocks noGrp="1"/>
          </p:cNvSpPr>
          <p:nvPr>
            <p:ph type="subTitle" idx="1"/>
          </p:nvPr>
        </p:nvSpPr>
        <p:spPr/>
        <p:txBody>
          <a:bodyPr>
            <a:normAutofit/>
          </a:bodyPr>
          <a:lstStyle/>
          <a:p>
            <a:r>
              <a:rPr lang="en-US" sz="4800" dirty="0" smtClean="0"/>
              <a:t>1 John 1:1-2:2</a:t>
            </a:r>
            <a:endParaRPr lang="en-US" sz="4800" dirty="0"/>
          </a:p>
        </p:txBody>
      </p:sp>
    </p:spTree>
    <p:extLst>
      <p:ext uri="{BB962C8B-B14F-4D97-AF65-F5344CB8AC3E}">
        <p14:creationId xmlns:p14="http://schemas.microsoft.com/office/powerpoint/2010/main" val="4203256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If We Claim…</a:t>
            </a:r>
            <a:endParaRPr lang="en-US" sz="5400" dirty="0"/>
          </a:p>
        </p:txBody>
      </p:sp>
      <p:sp>
        <p:nvSpPr>
          <p:cNvPr id="3" name="Content Placeholder 2"/>
          <p:cNvSpPr>
            <a:spLocks noGrp="1"/>
          </p:cNvSpPr>
          <p:nvPr>
            <p:ph idx="1"/>
          </p:nvPr>
        </p:nvSpPr>
        <p:spPr/>
        <p:txBody>
          <a:bodyPr>
            <a:normAutofit/>
          </a:bodyPr>
          <a:lstStyle/>
          <a:p>
            <a:r>
              <a:rPr lang="en-US" sz="4000" dirty="0"/>
              <a:t>v.6 – “If we claim to have fellowship with him and yet walk in the darkness, we lie and do not live out the truth</a:t>
            </a:r>
            <a:r>
              <a:rPr lang="en-US" sz="4000" dirty="0" smtClean="0"/>
              <a:t>.”</a:t>
            </a:r>
            <a:endParaRPr lang="en-US" sz="4000" dirty="0"/>
          </a:p>
          <a:p>
            <a:r>
              <a:rPr lang="en-US" sz="4000" dirty="0" smtClean="0"/>
              <a:t>v.8 </a:t>
            </a:r>
            <a:r>
              <a:rPr lang="en-US" sz="4000" dirty="0"/>
              <a:t>– “If we claim to be without sin, we deceive ourselves and the truth is not in us</a:t>
            </a:r>
            <a:r>
              <a:rPr lang="en-US" sz="4000" dirty="0" smtClean="0"/>
              <a:t>.”</a:t>
            </a:r>
            <a:endParaRPr lang="en-US" sz="4000" dirty="0"/>
          </a:p>
          <a:p>
            <a:r>
              <a:rPr lang="en-US" sz="4000" dirty="0" smtClean="0"/>
              <a:t>v.10 </a:t>
            </a:r>
            <a:r>
              <a:rPr lang="en-US" sz="4000" dirty="0"/>
              <a:t>– “If we claim we have not sinned, we make Him out to be a liar and His word is not in us.”</a:t>
            </a:r>
          </a:p>
        </p:txBody>
      </p:sp>
    </p:spTree>
    <p:extLst>
      <p:ext uri="{BB962C8B-B14F-4D97-AF65-F5344CB8AC3E}">
        <p14:creationId xmlns:p14="http://schemas.microsoft.com/office/powerpoint/2010/main" val="2885750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Sin</a:t>
            </a:r>
            <a:endParaRPr lang="en-US" sz="5400" dirty="0"/>
          </a:p>
        </p:txBody>
      </p:sp>
      <p:sp>
        <p:nvSpPr>
          <p:cNvPr id="3" name="Content Placeholder 2"/>
          <p:cNvSpPr>
            <a:spLocks noGrp="1"/>
          </p:cNvSpPr>
          <p:nvPr>
            <p:ph idx="1"/>
          </p:nvPr>
        </p:nvSpPr>
        <p:spPr>
          <a:xfrm>
            <a:off x="838199" y="1825625"/>
            <a:ext cx="10586987" cy="4351338"/>
          </a:xfrm>
        </p:spPr>
        <p:txBody>
          <a:bodyPr>
            <a:normAutofit/>
          </a:bodyPr>
          <a:lstStyle/>
          <a:p>
            <a:r>
              <a:rPr lang="en-US" sz="4000" dirty="0" smtClean="0"/>
              <a:t>Missing the Mark of God’s Intent for us</a:t>
            </a:r>
          </a:p>
          <a:p>
            <a:r>
              <a:rPr lang="en-US" sz="4000" dirty="0" smtClean="0"/>
              <a:t>Rebelling against what we know to be God’s will</a:t>
            </a:r>
          </a:p>
          <a:p>
            <a:r>
              <a:rPr lang="en-US" sz="4000" dirty="0" smtClean="0"/>
              <a:t>Removes us from close fellowship with God</a:t>
            </a:r>
          </a:p>
          <a:p>
            <a:r>
              <a:rPr lang="en-US" sz="4000" dirty="0" smtClean="0"/>
              <a:t>1 John 2:1 “I write this to you so that you will not sin.”</a:t>
            </a:r>
            <a:endParaRPr lang="en-US" sz="4000" dirty="0"/>
          </a:p>
        </p:txBody>
      </p:sp>
    </p:spTree>
    <p:extLst>
      <p:ext uri="{BB962C8B-B14F-4D97-AF65-F5344CB8AC3E}">
        <p14:creationId xmlns:p14="http://schemas.microsoft.com/office/powerpoint/2010/main" val="355053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Dealing with Sin…</a:t>
            </a:r>
            <a:endParaRPr lang="en-US" sz="5400" dirty="0"/>
          </a:p>
        </p:txBody>
      </p:sp>
      <p:sp>
        <p:nvSpPr>
          <p:cNvPr id="3" name="Content Placeholder 2"/>
          <p:cNvSpPr>
            <a:spLocks noGrp="1"/>
          </p:cNvSpPr>
          <p:nvPr>
            <p:ph idx="1"/>
          </p:nvPr>
        </p:nvSpPr>
        <p:spPr>
          <a:xfrm>
            <a:off x="838200" y="1511166"/>
            <a:ext cx="10515600" cy="4928135"/>
          </a:xfrm>
        </p:spPr>
        <p:txBody>
          <a:bodyPr>
            <a:noAutofit/>
          </a:bodyPr>
          <a:lstStyle/>
          <a:p>
            <a:r>
              <a:rPr lang="en-US" sz="3600" dirty="0" smtClean="0"/>
              <a:t>Walk in the Light</a:t>
            </a:r>
          </a:p>
          <a:p>
            <a:r>
              <a:rPr lang="en-US" sz="3600" dirty="0" smtClean="0"/>
              <a:t>1 John 1:9 “If we confess our sins, He is faithful and just and will forgive us our sins and purify us from all unrighteousness.”</a:t>
            </a:r>
          </a:p>
          <a:p>
            <a:r>
              <a:rPr lang="en-US" sz="3600" dirty="0" smtClean="0"/>
              <a:t>God’s Light exposes the darkness/sin in our lives.</a:t>
            </a:r>
          </a:p>
          <a:p>
            <a:r>
              <a:rPr lang="en-US" sz="3600" dirty="0" smtClean="0"/>
              <a:t>Be honest with God</a:t>
            </a:r>
          </a:p>
          <a:p>
            <a:r>
              <a:rPr lang="en-US" sz="3600" dirty="0" smtClean="0"/>
              <a:t>Forgiven and Purified/Cleansed</a:t>
            </a:r>
          </a:p>
          <a:p>
            <a:r>
              <a:rPr lang="en-US" sz="3600" dirty="0" smtClean="0"/>
              <a:t>1 John 2:2 Jesus the atoning sacrifice for our sins</a:t>
            </a:r>
            <a:endParaRPr lang="en-US" sz="3600" dirty="0"/>
          </a:p>
        </p:txBody>
      </p:sp>
    </p:spTree>
    <p:extLst>
      <p:ext uri="{BB962C8B-B14F-4D97-AF65-F5344CB8AC3E}">
        <p14:creationId xmlns:p14="http://schemas.microsoft.com/office/powerpoint/2010/main" val="2951316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3911"/>
          </a:xfrm>
        </p:spPr>
        <p:txBody>
          <a:bodyPr>
            <a:normAutofit/>
          </a:bodyPr>
          <a:lstStyle/>
          <a:p>
            <a:r>
              <a:rPr lang="en-US" sz="5400" dirty="0" smtClean="0"/>
              <a:t>Walking in the Light…</a:t>
            </a:r>
            <a:endParaRPr lang="en-US" sz="5400" dirty="0"/>
          </a:p>
        </p:txBody>
      </p:sp>
      <p:sp>
        <p:nvSpPr>
          <p:cNvPr id="3" name="Content Placeholder 2"/>
          <p:cNvSpPr>
            <a:spLocks noGrp="1"/>
          </p:cNvSpPr>
          <p:nvPr>
            <p:ph idx="1"/>
          </p:nvPr>
        </p:nvSpPr>
        <p:spPr>
          <a:xfrm>
            <a:off x="838200" y="1395663"/>
            <a:ext cx="10515600" cy="4781300"/>
          </a:xfrm>
        </p:spPr>
        <p:txBody>
          <a:bodyPr>
            <a:noAutofit/>
          </a:bodyPr>
          <a:lstStyle/>
          <a:p>
            <a:r>
              <a:rPr lang="en-US" sz="3600" dirty="0" smtClean="0"/>
              <a:t>1 John 1:7 “But if we walk in the light, as He is in the light, we have fellowship with one another, and the blood of Jesus, His Son, purifies us from all sin.”</a:t>
            </a:r>
          </a:p>
          <a:p>
            <a:r>
              <a:rPr lang="en-US" sz="3600" dirty="0" smtClean="0"/>
              <a:t>John 3:19 “This is the verdict: Light has come into the world, but people loved darkness instead of light because their deeds were evil.”</a:t>
            </a:r>
          </a:p>
          <a:p>
            <a:r>
              <a:rPr lang="en-US" sz="3600" dirty="0" smtClean="0"/>
              <a:t>John 3:21 “But whoever lives by the truth comes into the light, so that it may be seen plainly that what they have done has been done in the sight of God.”</a:t>
            </a:r>
            <a:endParaRPr lang="en-US" sz="3600" dirty="0"/>
          </a:p>
        </p:txBody>
      </p:sp>
    </p:spTree>
    <p:extLst>
      <p:ext uri="{BB962C8B-B14F-4D97-AF65-F5344CB8AC3E}">
        <p14:creationId xmlns:p14="http://schemas.microsoft.com/office/powerpoint/2010/main" val="43551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1:1-2</a:t>
            </a:r>
            <a:endParaRPr lang="en-US" sz="5400" dirty="0"/>
          </a:p>
        </p:txBody>
      </p:sp>
      <p:sp>
        <p:nvSpPr>
          <p:cNvPr id="3" name="Content Placeholder 2"/>
          <p:cNvSpPr>
            <a:spLocks noGrp="1"/>
          </p:cNvSpPr>
          <p:nvPr>
            <p:ph idx="1"/>
          </p:nvPr>
        </p:nvSpPr>
        <p:spPr>
          <a:xfrm>
            <a:off x="838200" y="1604244"/>
            <a:ext cx="10515600" cy="4796556"/>
          </a:xfrm>
        </p:spPr>
        <p:txBody>
          <a:bodyPr>
            <a:noAutofit/>
          </a:bodyPr>
          <a:lstStyle/>
          <a:p>
            <a:pPr marL="0" indent="0">
              <a:buNone/>
            </a:pPr>
            <a:r>
              <a:rPr lang="en-US" sz="4000" dirty="0" smtClean="0"/>
              <a:t>1 That </a:t>
            </a:r>
            <a:r>
              <a:rPr lang="en-US" sz="4000" dirty="0"/>
              <a:t>which was from the beginning, which we have heard, which we have seen with our eyes, which we have looked at and our hands have touched—this we proclaim concerning the Word of life. </a:t>
            </a:r>
            <a:endParaRPr lang="en-US" sz="4000" dirty="0" smtClean="0"/>
          </a:p>
          <a:p>
            <a:pPr marL="0" indent="0">
              <a:buNone/>
            </a:pPr>
            <a:r>
              <a:rPr lang="en-US" sz="4000" b="1" baseline="30000" dirty="0" smtClean="0"/>
              <a:t>2</a:t>
            </a:r>
            <a:r>
              <a:rPr lang="en-US" sz="4000" b="1" baseline="30000" dirty="0"/>
              <a:t> </a:t>
            </a:r>
            <a:r>
              <a:rPr lang="en-US" sz="4000" dirty="0"/>
              <a:t>The life appeared; we have seen it and testify to it, and we proclaim to you the eternal life, which was with the Father and has appeared to us.</a:t>
            </a:r>
            <a:endParaRPr lang="en-US" sz="4000" dirty="0"/>
          </a:p>
        </p:txBody>
      </p:sp>
    </p:spTree>
    <p:extLst>
      <p:ext uri="{BB962C8B-B14F-4D97-AF65-F5344CB8AC3E}">
        <p14:creationId xmlns:p14="http://schemas.microsoft.com/office/powerpoint/2010/main" val="418391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1:3-4</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3 </a:t>
            </a:r>
            <a:r>
              <a:rPr lang="en-US" sz="4000" dirty="0"/>
              <a:t>We proclaim to you what we have seen and heard, so that you also may have fellowship with us. And our fellowship is with the Father and with his Son, Jesus Christ. </a:t>
            </a:r>
            <a:endParaRPr lang="en-US" sz="4000" dirty="0" smtClean="0"/>
          </a:p>
          <a:p>
            <a:pPr marL="0" indent="0">
              <a:buNone/>
            </a:pPr>
            <a:r>
              <a:rPr lang="en-US" sz="4000" b="1" baseline="30000" dirty="0" smtClean="0"/>
              <a:t>4</a:t>
            </a:r>
            <a:r>
              <a:rPr lang="en-US" sz="4000" b="1" baseline="30000" dirty="0"/>
              <a:t> </a:t>
            </a:r>
            <a:r>
              <a:rPr lang="en-US" sz="4000" dirty="0"/>
              <a:t>We write this to make </a:t>
            </a:r>
            <a:r>
              <a:rPr lang="en-US" sz="4000" dirty="0" smtClean="0"/>
              <a:t>our</a:t>
            </a:r>
            <a:r>
              <a:rPr lang="en-US" sz="4000" dirty="0"/>
              <a:t> joy complete.</a:t>
            </a:r>
            <a:endParaRPr lang="en-US" sz="4000" dirty="0"/>
          </a:p>
        </p:txBody>
      </p:sp>
    </p:spTree>
    <p:extLst>
      <p:ext uri="{BB962C8B-B14F-4D97-AF65-F5344CB8AC3E}">
        <p14:creationId xmlns:p14="http://schemas.microsoft.com/office/powerpoint/2010/main" val="245782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1:5-6</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5 </a:t>
            </a:r>
            <a:r>
              <a:rPr lang="en-US" sz="4000" dirty="0"/>
              <a:t>This is the message we have heard from him and declare to you: God is light; in him there is no darkness at all. </a:t>
            </a:r>
            <a:endParaRPr lang="en-US" sz="4000" dirty="0" smtClean="0"/>
          </a:p>
          <a:p>
            <a:pPr marL="0" indent="0">
              <a:buNone/>
            </a:pPr>
            <a:r>
              <a:rPr lang="en-US" sz="4000" b="1" baseline="30000" dirty="0" smtClean="0"/>
              <a:t>6</a:t>
            </a:r>
            <a:r>
              <a:rPr lang="en-US" sz="4000" b="1" baseline="30000" dirty="0"/>
              <a:t> </a:t>
            </a:r>
            <a:r>
              <a:rPr lang="en-US" sz="4000" dirty="0"/>
              <a:t>If we claim to have fellowship with him and yet walk in the darkness, we lie and do not live out the truth.</a:t>
            </a:r>
            <a:endParaRPr lang="en-US" sz="4000" dirty="0"/>
          </a:p>
        </p:txBody>
      </p:sp>
    </p:spTree>
    <p:extLst>
      <p:ext uri="{BB962C8B-B14F-4D97-AF65-F5344CB8AC3E}">
        <p14:creationId xmlns:p14="http://schemas.microsoft.com/office/powerpoint/2010/main" val="321470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1:7-8</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7 </a:t>
            </a:r>
            <a:r>
              <a:rPr lang="en-US" sz="4000" dirty="0"/>
              <a:t>But if we walk in the light, as he is in the light, we have fellowship with one another, and the blood of Jesus, his Son, purifies us from all</a:t>
            </a:r>
            <a:r>
              <a:rPr lang="en-US" sz="4000" baseline="30000" dirty="0"/>
              <a:t>[</a:t>
            </a:r>
            <a:r>
              <a:rPr lang="en-US" sz="4000" baseline="30000" dirty="0">
                <a:hlinkClick r:id="rId2" tooltip="See footnote b"/>
              </a:rPr>
              <a:t>b</a:t>
            </a:r>
            <a:r>
              <a:rPr lang="en-US" sz="4000" baseline="30000" dirty="0"/>
              <a:t>]</a:t>
            </a:r>
            <a:r>
              <a:rPr lang="en-US" sz="4000" dirty="0"/>
              <a:t> sin.</a:t>
            </a:r>
          </a:p>
          <a:p>
            <a:pPr marL="0" indent="0">
              <a:buNone/>
            </a:pPr>
            <a:r>
              <a:rPr lang="en-US" sz="4000" b="1" baseline="30000" dirty="0"/>
              <a:t>8 </a:t>
            </a:r>
            <a:r>
              <a:rPr lang="en-US" sz="4000" dirty="0"/>
              <a:t>If we claim to be without sin, we deceive ourselves and the truth is not in us.</a:t>
            </a:r>
          </a:p>
        </p:txBody>
      </p:sp>
    </p:spTree>
    <p:extLst>
      <p:ext uri="{BB962C8B-B14F-4D97-AF65-F5344CB8AC3E}">
        <p14:creationId xmlns:p14="http://schemas.microsoft.com/office/powerpoint/2010/main" val="107984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1:9-10</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b="1" baseline="30000" dirty="0"/>
              <a:t>9 </a:t>
            </a:r>
            <a:r>
              <a:rPr lang="en-US" sz="4000" dirty="0"/>
              <a:t>If we confess our sins, he is faithful and just and will forgive us our sins and purify us from all unrighteousness. </a:t>
            </a:r>
            <a:endParaRPr lang="en-US" sz="4000" dirty="0" smtClean="0"/>
          </a:p>
          <a:p>
            <a:pPr marL="0" indent="0">
              <a:buNone/>
            </a:pPr>
            <a:r>
              <a:rPr lang="en-US" sz="4000" b="1" baseline="30000" dirty="0" smtClean="0"/>
              <a:t>10</a:t>
            </a:r>
            <a:r>
              <a:rPr lang="en-US" sz="4000" b="1" baseline="30000" dirty="0"/>
              <a:t> </a:t>
            </a:r>
            <a:r>
              <a:rPr lang="en-US" sz="4000" dirty="0"/>
              <a:t>If we claim we have not sinned, we make him out to be a liar and his word is not in us.</a:t>
            </a:r>
            <a:endParaRPr lang="en-US" sz="4000" dirty="0"/>
          </a:p>
        </p:txBody>
      </p:sp>
    </p:spTree>
    <p:extLst>
      <p:ext uri="{BB962C8B-B14F-4D97-AF65-F5344CB8AC3E}">
        <p14:creationId xmlns:p14="http://schemas.microsoft.com/office/powerpoint/2010/main" val="301451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John 2:1-2</a:t>
            </a:r>
            <a:endParaRPr lang="en-US" sz="5400" dirty="0"/>
          </a:p>
        </p:txBody>
      </p:sp>
      <p:sp>
        <p:nvSpPr>
          <p:cNvPr id="3" name="Content Placeholder 2"/>
          <p:cNvSpPr>
            <a:spLocks noGrp="1"/>
          </p:cNvSpPr>
          <p:nvPr>
            <p:ph idx="1"/>
          </p:nvPr>
        </p:nvSpPr>
        <p:spPr/>
        <p:txBody>
          <a:bodyPr>
            <a:normAutofit/>
          </a:bodyPr>
          <a:lstStyle/>
          <a:p>
            <a:pPr marL="0" indent="0">
              <a:buNone/>
            </a:pPr>
            <a:r>
              <a:rPr lang="en-US" sz="4000" dirty="0" smtClean="0"/>
              <a:t>1 My </a:t>
            </a:r>
            <a:r>
              <a:rPr lang="en-US" sz="4000" dirty="0"/>
              <a:t>dear children, I write this to you so that you will not sin. But if anybody does sin, we have an advocate with the Father—Jesus Christ, the Righteous One. </a:t>
            </a:r>
            <a:endParaRPr lang="en-US" sz="4000" dirty="0" smtClean="0"/>
          </a:p>
          <a:p>
            <a:pPr marL="0" indent="0">
              <a:buNone/>
            </a:pPr>
            <a:r>
              <a:rPr lang="en-US" sz="4000" b="1" baseline="30000" dirty="0" smtClean="0"/>
              <a:t>2</a:t>
            </a:r>
            <a:r>
              <a:rPr lang="en-US" sz="4000" b="1" baseline="30000" dirty="0"/>
              <a:t> </a:t>
            </a:r>
            <a:r>
              <a:rPr lang="en-US" sz="4000" dirty="0"/>
              <a:t>He is the atoning sacrifice for our sins, and not only for ours but also for the sins of the whole world.</a:t>
            </a:r>
            <a:endParaRPr lang="en-US" sz="4000" dirty="0"/>
          </a:p>
        </p:txBody>
      </p:sp>
    </p:spTree>
    <p:extLst>
      <p:ext uri="{BB962C8B-B14F-4D97-AF65-F5344CB8AC3E}">
        <p14:creationId xmlns:p14="http://schemas.microsoft.com/office/powerpoint/2010/main" val="1181875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John an Eye Witness</a:t>
            </a:r>
            <a:endParaRPr lang="en-US" sz="5400" dirty="0"/>
          </a:p>
        </p:txBody>
      </p:sp>
      <p:sp>
        <p:nvSpPr>
          <p:cNvPr id="3" name="Content Placeholder 2"/>
          <p:cNvSpPr>
            <a:spLocks noGrp="1"/>
          </p:cNvSpPr>
          <p:nvPr>
            <p:ph idx="1"/>
          </p:nvPr>
        </p:nvSpPr>
        <p:spPr/>
        <p:txBody>
          <a:bodyPr>
            <a:normAutofit/>
          </a:bodyPr>
          <a:lstStyle/>
          <a:p>
            <a:r>
              <a:rPr lang="en-US" sz="4000" dirty="0" smtClean="0"/>
              <a:t>Verse 1 – Heard… Seen… Looked at… Touched</a:t>
            </a:r>
            <a:endParaRPr lang="en-US" sz="4000" dirty="0"/>
          </a:p>
          <a:p>
            <a:r>
              <a:rPr lang="en-US" sz="4000" dirty="0" smtClean="0"/>
              <a:t>Personal Relationship with Jesus</a:t>
            </a:r>
          </a:p>
          <a:p>
            <a:r>
              <a:rPr lang="en-US" sz="4000" dirty="0" smtClean="0"/>
              <a:t>We proclaim to you what we have seen and heard</a:t>
            </a:r>
          </a:p>
          <a:p>
            <a:r>
              <a:rPr lang="en-US" sz="4000" dirty="0" smtClean="0"/>
              <a:t>So that you may have fellowship with us</a:t>
            </a:r>
            <a:endParaRPr lang="en-US" sz="4000" dirty="0"/>
          </a:p>
        </p:txBody>
      </p:sp>
    </p:spTree>
    <p:extLst>
      <p:ext uri="{BB962C8B-B14F-4D97-AF65-F5344CB8AC3E}">
        <p14:creationId xmlns:p14="http://schemas.microsoft.com/office/powerpoint/2010/main" val="2710825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God is Light</a:t>
            </a:r>
            <a:endParaRPr lang="en-US" sz="5400" dirty="0"/>
          </a:p>
        </p:txBody>
      </p:sp>
      <p:sp>
        <p:nvSpPr>
          <p:cNvPr id="3" name="Content Placeholder 2"/>
          <p:cNvSpPr>
            <a:spLocks noGrp="1"/>
          </p:cNvSpPr>
          <p:nvPr>
            <p:ph idx="1"/>
          </p:nvPr>
        </p:nvSpPr>
        <p:spPr/>
        <p:txBody>
          <a:bodyPr>
            <a:normAutofit/>
          </a:bodyPr>
          <a:lstStyle/>
          <a:p>
            <a:r>
              <a:rPr lang="en-US" sz="4000" dirty="0" smtClean="0"/>
              <a:t>Genesis 1:1-3 “In </a:t>
            </a:r>
            <a:r>
              <a:rPr lang="en-US" sz="4000" dirty="0"/>
              <a:t>the beginning when God created the heavens and the earth, the earth was a formless void and darkness covered the face of the deep, while a wind from God swept over the face of the waters. Then God said, ‘Let there be light’; and there was light.” (NRSV)</a:t>
            </a:r>
          </a:p>
          <a:p>
            <a:endParaRPr lang="en-US" sz="4000" dirty="0"/>
          </a:p>
        </p:txBody>
      </p:sp>
    </p:spTree>
    <p:extLst>
      <p:ext uri="{BB962C8B-B14F-4D97-AF65-F5344CB8AC3E}">
        <p14:creationId xmlns:p14="http://schemas.microsoft.com/office/powerpoint/2010/main" val="7738393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435</Words>
  <Application>Microsoft Office PowerPoint</Application>
  <PresentationFormat>Widescreen</PresentationFormat>
  <Paragraphs>47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What We Have  See and Heard</vt:lpstr>
      <vt:lpstr>1 John 1:1-2</vt:lpstr>
      <vt:lpstr>1 John 1:3-4</vt:lpstr>
      <vt:lpstr>1 John 1:5-6</vt:lpstr>
      <vt:lpstr>1 John 1:7-8</vt:lpstr>
      <vt:lpstr>1 John 1:9-10</vt:lpstr>
      <vt:lpstr>1 John 2:1-2</vt:lpstr>
      <vt:lpstr>John an Eye Witness</vt:lpstr>
      <vt:lpstr>God is Light</vt:lpstr>
      <vt:lpstr>If We Claim…</vt:lpstr>
      <vt:lpstr>Sin</vt:lpstr>
      <vt:lpstr>Dealing with Sin…</vt:lpstr>
      <vt:lpstr>Walking in the Light…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 Have  See and Heard</dc:title>
  <dc:creator>Gary Reiss</dc:creator>
  <cp:lastModifiedBy>Gary Reiss</cp:lastModifiedBy>
  <cp:revision>4</cp:revision>
  <cp:lastPrinted>2021-04-09T16:51:16Z</cp:lastPrinted>
  <dcterms:created xsi:type="dcterms:W3CDTF">2021-04-09T16:19:56Z</dcterms:created>
  <dcterms:modified xsi:type="dcterms:W3CDTF">2021-04-09T16:51:35Z</dcterms:modified>
</cp:coreProperties>
</file>