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D8E238-437B-47A3-BB86-93BFA0D97278}"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3249067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D8E238-437B-47A3-BB86-93BFA0D97278}"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1048137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D8E238-437B-47A3-BB86-93BFA0D97278}"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629697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D8E238-437B-47A3-BB86-93BFA0D97278}"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2940957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D8E238-437B-47A3-BB86-93BFA0D97278}"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51726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D8E238-437B-47A3-BB86-93BFA0D97278}" type="datetimeFigureOut">
              <a:rPr lang="en-US" smtClean="0"/>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493609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D8E238-437B-47A3-BB86-93BFA0D97278}" type="datetimeFigureOut">
              <a:rPr lang="en-US" smtClean="0"/>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1732502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D8E238-437B-47A3-BB86-93BFA0D97278}" type="datetimeFigureOut">
              <a:rPr lang="en-US" smtClean="0"/>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198903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D8E238-437B-47A3-BB86-93BFA0D97278}" type="datetimeFigureOut">
              <a:rPr lang="en-US" smtClean="0"/>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4074571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D8E238-437B-47A3-BB86-93BFA0D97278}" type="datetimeFigureOut">
              <a:rPr lang="en-US" smtClean="0"/>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1922427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D8E238-437B-47A3-BB86-93BFA0D97278}" type="datetimeFigureOut">
              <a:rPr lang="en-US" smtClean="0"/>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8B6D2-D3CD-4B45-8D43-2134FA73A6BE}" type="slidenum">
              <a:rPr lang="en-US" smtClean="0"/>
              <a:t>‹#›</a:t>
            </a:fld>
            <a:endParaRPr lang="en-US"/>
          </a:p>
        </p:txBody>
      </p:sp>
    </p:spTree>
    <p:extLst>
      <p:ext uri="{BB962C8B-B14F-4D97-AF65-F5344CB8AC3E}">
        <p14:creationId xmlns:p14="http://schemas.microsoft.com/office/powerpoint/2010/main" val="2014678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D8E238-437B-47A3-BB86-93BFA0D97278}" type="datetimeFigureOut">
              <a:rPr lang="en-US" smtClean="0"/>
              <a:t>5/5/2021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8B6D2-D3CD-4B45-8D43-2134FA73A6BE}" type="slidenum">
              <a:rPr lang="en-US" smtClean="0"/>
              <a:t>‹#›</a:t>
            </a:fld>
            <a:endParaRPr lang="en-US"/>
          </a:p>
        </p:txBody>
      </p:sp>
    </p:spTree>
    <p:extLst>
      <p:ext uri="{BB962C8B-B14F-4D97-AF65-F5344CB8AC3E}">
        <p14:creationId xmlns:p14="http://schemas.microsoft.com/office/powerpoint/2010/main" val="267191197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Life of Faith</a:t>
            </a:r>
            <a:endParaRPr lang="en-US" dirty="0"/>
          </a:p>
        </p:txBody>
      </p:sp>
      <p:sp>
        <p:nvSpPr>
          <p:cNvPr id="3" name="Subtitle 2"/>
          <p:cNvSpPr>
            <a:spLocks noGrp="1"/>
          </p:cNvSpPr>
          <p:nvPr>
            <p:ph type="subTitle" idx="1"/>
          </p:nvPr>
        </p:nvSpPr>
        <p:spPr/>
        <p:txBody>
          <a:bodyPr>
            <a:normAutofit/>
          </a:bodyPr>
          <a:lstStyle/>
          <a:p>
            <a:r>
              <a:rPr lang="en-US" sz="4800" dirty="0" smtClean="0"/>
              <a:t>1 John 5:1-5</a:t>
            </a:r>
            <a:endParaRPr lang="en-US" sz="4800" dirty="0"/>
          </a:p>
        </p:txBody>
      </p:sp>
    </p:spTree>
    <p:extLst>
      <p:ext uri="{BB962C8B-B14F-4D97-AF65-F5344CB8AC3E}">
        <p14:creationId xmlns:p14="http://schemas.microsoft.com/office/powerpoint/2010/main" val="3954955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262"/>
          </a:xfrm>
        </p:spPr>
        <p:txBody>
          <a:bodyPr>
            <a:normAutofit fontScale="90000"/>
          </a:bodyPr>
          <a:lstStyle/>
          <a:p>
            <a:endParaRPr lang="en-US" dirty="0"/>
          </a:p>
        </p:txBody>
      </p:sp>
      <p:sp>
        <p:nvSpPr>
          <p:cNvPr id="3" name="Content Placeholder 2"/>
          <p:cNvSpPr>
            <a:spLocks noGrp="1"/>
          </p:cNvSpPr>
          <p:nvPr>
            <p:ph idx="1"/>
          </p:nvPr>
        </p:nvSpPr>
        <p:spPr>
          <a:xfrm>
            <a:off x="838200" y="644893"/>
            <a:ext cx="10515600" cy="5532070"/>
          </a:xfrm>
        </p:spPr>
        <p:txBody>
          <a:bodyPr>
            <a:normAutofit/>
          </a:bodyPr>
          <a:lstStyle/>
          <a:p>
            <a:pPr marL="0" indent="0" algn="ctr">
              <a:buNone/>
            </a:pPr>
            <a:r>
              <a:rPr lang="en-US" sz="4000" dirty="0"/>
              <a:t>“God defines success in terms of faith, not just professed belief in him, but active, daily, risk-taking trust like that of the great people of Hebrews 11. Trust and faithfulness form the foundation of every relationship.” </a:t>
            </a:r>
            <a:endParaRPr lang="en-US" sz="4000" dirty="0" smtClean="0"/>
          </a:p>
          <a:p>
            <a:pPr marL="0" indent="0" algn="ctr">
              <a:buNone/>
            </a:pPr>
            <a:r>
              <a:rPr lang="en-US" sz="4000" dirty="0" smtClean="0"/>
              <a:t>(John Burke, </a:t>
            </a:r>
            <a:r>
              <a:rPr lang="en-US" sz="4000" u="sng" dirty="0" smtClean="0"/>
              <a:t>Soul Revolution</a:t>
            </a:r>
            <a:r>
              <a:rPr lang="en-US" sz="4000" dirty="0" smtClean="0"/>
              <a:t>, p.12)</a:t>
            </a:r>
            <a:endParaRPr lang="en-US" sz="4000" dirty="0"/>
          </a:p>
        </p:txBody>
      </p:sp>
    </p:spTree>
    <p:extLst>
      <p:ext uri="{BB962C8B-B14F-4D97-AF65-F5344CB8AC3E}">
        <p14:creationId xmlns:p14="http://schemas.microsoft.com/office/powerpoint/2010/main" val="1855890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Timothy 1:5</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“I am reminded of your sincere faith, which first lived in your grandmother Lois and in your mother Eunice and, I am persuaded, now lives in you also.” </a:t>
            </a:r>
            <a:endParaRPr lang="en-US" sz="4000" dirty="0"/>
          </a:p>
        </p:txBody>
      </p:sp>
    </p:spTree>
    <p:extLst>
      <p:ext uri="{BB962C8B-B14F-4D97-AF65-F5344CB8AC3E}">
        <p14:creationId xmlns:p14="http://schemas.microsoft.com/office/powerpoint/2010/main" val="3404117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John 5:1-2</a:t>
            </a:r>
            <a:endParaRPr lang="en-US" sz="5400" dirty="0"/>
          </a:p>
        </p:txBody>
      </p:sp>
      <p:sp>
        <p:nvSpPr>
          <p:cNvPr id="3" name="Content Placeholder 2"/>
          <p:cNvSpPr>
            <a:spLocks noGrp="1"/>
          </p:cNvSpPr>
          <p:nvPr>
            <p:ph idx="1"/>
          </p:nvPr>
        </p:nvSpPr>
        <p:spPr/>
        <p:txBody>
          <a:bodyPr>
            <a:normAutofit/>
          </a:bodyPr>
          <a:lstStyle/>
          <a:p>
            <a:pPr marL="0" indent="0">
              <a:buNone/>
            </a:pPr>
            <a:r>
              <a:rPr lang="en-US" b="1" dirty="0" smtClean="0"/>
              <a:t>1</a:t>
            </a:r>
            <a:r>
              <a:rPr lang="en-US" sz="4000" dirty="0" smtClean="0"/>
              <a:t> Everyone </a:t>
            </a:r>
            <a:r>
              <a:rPr lang="en-US" sz="4000" dirty="0"/>
              <a:t>who believes that Jesus is the Christ is born of God, and everyone who loves the father loves his child as well. </a:t>
            </a:r>
            <a:endParaRPr lang="en-US" sz="4000" dirty="0" smtClean="0"/>
          </a:p>
          <a:p>
            <a:pPr marL="0" indent="0">
              <a:buNone/>
            </a:pPr>
            <a:r>
              <a:rPr lang="en-US" sz="4000" b="1" baseline="30000" dirty="0" smtClean="0"/>
              <a:t>2</a:t>
            </a:r>
            <a:r>
              <a:rPr lang="en-US" sz="4000" b="1" baseline="30000" dirty="0"/>
              <a:t> </a:t>
            </a:r>
            <a:r>
              <a:rPr lang="en-US" sz="4000" dirty="0"/>
              <a:t>This is how we know that we love the children of God: by loving God and carrying out his commands.</a:t>
            </a:r>
            <a:endParaRPr lang="en-US" sz="4000" dirty="0"/>
          </a:p>
        </p:txBody>
      </p:sp>
    </p:spTree>
    <p:extLst>
      <p:ext uri="{BB962C8B-B14F-4D97-AF65-F5344CB8AC3E}">
        <p14:creationId xmlns:p14="http://schemas.microsoft.com/office/powerpoint/2010/main" val="35229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John 5:3-4</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3 </a:t>
            </a:r>
            <a:r>
              <a:rPr lang="en-US" sz="4000" dirty="0"/>
              <a:t>In fact, this is love for God: to keep his commands. And his commands are not burdensome, </a:t>
            </a:r>
            <a:endParaRPr lang="en-US" sz="4000" dirty="0" smtClean="0"/>
          </a:p>
          <a:p>
            <a:pPr marL="0" indent="0">
              <a:buNone/>
            </a:pPr>
            <a:r>
              <a:rPr lang="en-US" sz="4000" b="1" baseline="30000" dirty="0" smtClean="0"/>
              <a:t>4</a:t>
            </a:r>
            <a:r>
              <a:rPr lang="en-US" sz="4000" b="1" baseline="30000" dirty="0"/>
              <a:t> </a:t>
            </a:r>
            <a:r>
              <a:rPr lang="en-US" sz="4000" dirty="0"/>
              <a:t>for everyone born of God overcomes the world. This is the victory that has overcome the world, even our faith.</a:t>
            </a:r>
            <a:endParaRPr lang="en-US" sz="4000" dirty="0"/>
          </a:p>
        </p:txBody>
      </p:sp>
    </p:spTree>
    <p:extLst>
      <p:ext uri="{BB962C8B-B14F-4D97-AF65-F5344CB8AC3E}">
        <p14:creationId xmlns:p14="http://schemas.microsoft.com/office/powerpoint/2010/main" val="2891757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John 5:5</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5 </a:t>
            </a:r>
            <a:r>
              <a:rPr lang="en-US" sz="4000" dirty="0"/>
              <a:t>Who is it that overcomes the world? Only the one who believes that Jesus is the Son of God.</a:t>
            </a:r>
            <a:endParaRPr lang="en-US" sz="4000" dirty="0"/>
          </a:p>
        </p:txBody>
      </p:sp>
    </p:spTree>
    <p:extLst>
      <p:ext uri="{BB962C8B-B14F-4D97-AF65-F5344CB8AC3E}">
        <p14:creationId xmlns:p14="http://schemas.microsoft.com/office/powerpoint/2010/main" val="4206960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Love Expressed Through Obedience</a:t>
            </a:r>
            <a:endParaRPr lang="en-US" sz="5400" dirty="0"/>
          </a:p>
        </p:txBody>
      </p:sp>
      <p:sp>
        <p:nvSpPr>
          <p:cNvPr id="3" name="Content Placeholder 2"/>
          <p:cNvSpPr>
            <a:spLocks noGrp="1"/>
          </p:cNvSpPr>
          <p:nvPr>
            <p:ph idx="1"/>
          </p:nvPr>
        </p:nvSpPr>
        <p:spPr/>
        <p:txBody>
          <a:bodyPr>
            <a:normAutofit/>
          </a:bodyPr>
          <a:lstStyle/>
          <a:p>
            <a:r>
              <a:rPr lang="en-US" sz="4000" dirty="0" smtClean="0"/>
              <a:t>John 14:15 “If you love me, keep my commands.”</a:t>
            </a:r>
          </a:p>
          <a:p>
            <a:r>
              <a:rPr lang="en-US" sz="4000" dirty="0" smtClean="0"/>
              <a:t>1 John 5:3 “In fact, this is love for God: to keep his commands. And his commands are not burdensome.”</a:t>
            </a:r>
          </a:p>
          <a:p>
            <a:r>
              <a:rPr lang="en-US" sz="4000" dirty="0" smtClean="0"/>
              <a:t>Sin is a Burden</a:t>
            </a:r>
            <a:endParaRPr lang="en-US" sz="4000" dirty="0"/>
          </a:p>
        </p:txBody>
      </p:sp>
    </p:spTree>
    <p:extLst>
      <p:ext uri="{BB962C8B-B14F-4D97-AF65-F5344CB8AC3E}">
        <p14:creationId xmlns:p14="http://schemas.microsoft.com/office/powerpoint/2010/main" val="238121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Victory through Trusting Jesus</a:t>
            </a:r>
            <a:endParaRPr lang="en-US" sz="5400" dirty="0"/>
          </a:p>
        </p:txBody>
      </p:sp>
      <p:sp>
        <p:nvSpPr>
          <p:cNvPr id="3" name="Content Placeholder 2"/>
          <p:cNvSpPr>
            <a:spLocks noGrp="1"/>
          </p:cNvSpPr>
          <p:nvPr>
            <p:ph idx="1"/>
          </p:nvPr>
        </p:nvSpPr>
        <p:spPr/>
        <p:txBody>
          <a:bodyPr>
            <a:normAutofit/>
          </a:bodyPr>
          <a:lstStyle/>
          <a:p>
            <a:r>
              <a:rPr lang="en-US" sz="4000" dirty="0" smtClean="0"/>
              <a:t>1 John 5:4 “For everyone born of God overcomes the world. This is the victory that has overcome the world, even our faith.”</a:t>
            </a:r>
          </a:p>
          <a:p>
            <a:r>
              <a:rPr lang="en-US" sz="4000" dirty="0" smtClean="0"/>
              <a:t>1 John 5:5 “Who is it that overcomes the world? Only the one who believes that Jesus is the Son of God.”</a:t>
            </a:r>
          </a:p>
          <a:p>
            <a:r>
              <a:rPr lang="en-US" sz="4000" dirty="0" smtClean="0"/>
              <a:t>“Faith is the Victory” (Hymn)</a:t>
            </a:r>
          </a:p>
          <a:p>
            <a:endParaRPr lang="en-US" sz="4000" dirty="0"/>
          </a:p>
        </p:txBody>
      </p:sp>
    </p:spTree>
    <p:extLst>
      <p:ext uri="{BB962C8B-B14F-4D97-AF65-F5344CB8AC3E}">
        <p14:creationId xmlns:p14="http://schemas.microsoft.com/office/powerpoint/2010/main" val="135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553" y="162995"/>
            <a:ext cx="10515600" cy="876533"/>
          </a:xfrm>
        </p:spPr>
        <p:txBody>
          <a:bodyPr>
            <a:normAutofit/>
          </a:bodyPr>
          <a:lstStyle/>
          <a:p>
            <a:r>
              <a:rPr lang="en-US" sz="5400" dirty="0" smtClean="0"/>
              <a:t>By Faith… (Hebrews 11)</a:t>
            </a:r>
            <a:endParaRPr lang="en-US" sz="5400" dirty="0"/>
          </a:p>
        </p:txBody>
      </p:sp>
      <p:sp>
        <p:nvSpPr>
          <p:cNvPr id="3" name="Content Placeholder 2"/>
          <p:cNvSpPr>
            <a:spLocks noGrp="1"/>
          </p:cNvSpPr>
          <p:nvPr>
            <p:ph idx="1"/>
          </p:nvPr>
        </p:nvSpPr>
        <p:spPr>
          <a:xfrm>
            <a:off x="327259" y="1039528"/>
            <a:ext cx="11502189" cy="5137435"/>
          </a:xfrm>
        </p:spPr>
        <p:txBody>
          <a:bodyPr>
            <a:noAutofit/>
          </a:bodyPr>
          <a:lstStyle/>
          <a:p>
            <a:r>
              <a:rPr lang="en-US" sz="4000" dirty="0" smtClean="0"/>
              <a:t>By faith… Abel, Enoch, Noah, Abraham, Moses, etc.</a:t>
            </a:r>
          </a:p>
          <a:p>
            <a:r>
              <a:rPr lang="en-US" sz="4000" dirty="0" smtClean="0"/>
              <a:t>Hebrews 11:1 “Now faith is confidence in what we hope for and assurance about what we do not see.”</a:t>
            </a:r>
          </a:p>
          <a:p>
            <a:r>
              <a:rPr lang="en-US" sz="4000" dirty="0" smtClean="0"/>
              <a:t>Hebrews 11:6 “And without faith it is impossible to please God, because anyone who comes to him must believe that he exists and that he rewards those who earnestly seek him.”</a:t>
            </a:r>
          </a:p>
          <a:p>
            <a:r>
              <a:rPr lang="en-US" sz="4000" dirty="0" smtClean="0"/>
              <a:t>Trusting God… Path to Victory.</a:t>
            </a:r>
            <a:endParaRPr lang="en-US" sz="4000" dirty="0"/>
          </a:p>
        </p:txBody>
      </p:sp>
    </p:spTree>
    <p:extLst>
      <p:ext uri="{BB962C8B-B14F-4D97-AF65-F5344CB8AC3E}">
        <p14:creationId xmlns:p14="http://schemas.microsoft.com/office/powerpoint/2010/main" val="3339974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5389"/>
          </a:xfrm>
        </p:spPr>
        <p:txBody>
          <a:bodyPr>
            <a:normAutofit fontScale="90000"/>
          </a:bodyPr>
          <a:lstStyle/>
          <a:p>
            <a:endParaRPr lang="en-US" dirty="0"/>
          </a:p>
        </p:txBody>
      </p:sp>
      <p:sp>
        <p:nvSpPr>
          <p:cNvPr id="3" name="Content Placeholder 2"/>
          <p:cNvSpPr>
            <a:spLocks noGrp="1"/>
          </p:cNvSpPr>
          <p:nvPr>
            <p:ph idx="1"/>
          </p:nvPr>
        </p:nvSpPr>
        <p:spPr>
          <a:xfrm>
            <a:off x="838200" y="644893"/>
            <a:ext cx="10515600" cy="5765532"/>
          </a:xfrm>
        </p:spPr>
        <p:txBody>
          <a:bodyPr>
            <a:noAutofit/>
          </a:bodyPr>
          <a:lstStyle/>
          <a:p>
            <a:pPr marL="0" indent="0" algn="ctr">
              <a:buNone/>
            </a:pPr>
            <a:r>
              <a:rPr lang="en-US" sz="4000" dirty="0"/>
              <a:t>“Faith is not commitment to a cause. Faith is the acceptance of an invitation to join Jesus on his journey and to live life in the mystery of God made flesh. For first followers, meaning in life is found not in codes but in connections with God, each other, ourselves, and creation. And the connection that ties all others together is the relationship with Jesus, who made possible a whole new kind of relationship with God.” </a:t>
            </a:r>
            <a:endParaRPr lang="en-US" sz="4000" dirty="0" smtClean="0"/>
          </a:p>
          <a:p>
            <a:pPr marL="0" indent="0" algn="ctr">
              <a:buNone/>
            </a:pPr>
            <a:r>
              <a:rPr lang="en-US" sz="4000" dirty="0" smtClean="0"/>
              <a:t>(Leonard Sweet, </a:t>
            </a:r>
            <a:r>
              <a:rPr lang="en-US" sz="4000" u="sng" dirty="0" smtClean="0"/>
              <a:t>I Am a Follower</a:t>
            </a:r>
            <a:r>
              <a:rPr lang="en-US" sz="4000" dirty="0" smtClean="0"/>
              <a:t>, p.141)</a:t>
            </a:r>
            <a:endParaRPr lang="en-US" sz="4000" dirty="0"/>
          </a:p>
        </p:txBody>
      </p:sp>
    </p:spTree>
    <p:extLst>
      <p:ext uri="{BB962C8B-B14F-4D97-AF65-F5344CB8AC3E}">
        <p14:creationId xmlns:p14="http://schemas.microsoft.com/office/powerpoint/2010/main" val="1086209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17</TotalTime>
  <Words>401</Words>
  <Application>Microsoft Office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A Life of Faith</vt:lpstr>
      <vt:lpstr>2 Timothy 1:5</vt:lpstr>
      <vt:lpstr>1 John 5:1-2</vt:lpstr>
      <vt:lpstr>1 John 5:3-4</vt:lpstr>
      <vt:lpstr>1 John 5:5</vt:lpstr>
      <vt:lpstr>Love Expressed Through Obedience</vt:lpstr>
      <vt:lpstr>Victory through Trusting Jesus</vt:lpstr>
      <vt:lpstr>By Faith… (Hebrews 11)</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Life of Faith</dc:title>
  <dc:creator>Gary Reiss</dc:creator>
  <cp:lastModifiedBy>Gary Reiss</cp:lastModifiedBy>
  <cp:revision>3</cp:revision>
  <cp:lastPrinted>2021-05-05T17:37:11Z</cp:lastPrinted>
  <dcterms:created xsi:type="dcterms:W3CDTF">2021-05-05T17:19:38Z</dcterms:created>
  <dcterms:modified xsi:type="dcterms:W3CDTF">2021-05-05T17:37:26Z</dcterms:modified>
</cp:coreProperties>
</file>