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1B62A-1E3C-4DE2-9D27-505C83F084AE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8489F-3A2B-447B-839E-C92180A41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367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1B62A-1E3C-4DE2-9D27-505C83F084AE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8489F-3A2B-447B-839E-C92180A41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474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1B62A-1E3C-4DE2-9D27-505C83F084AE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8489F-3A2B-447B-839E-C92180A41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592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1B62A-1E3C-4DE2-9D27-505C83F084AE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8489F-3A2B-447B-839E-C92180A41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85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1B62A-1E3C-4DE2-9D27-505C83F084AE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8489F-3A2B-447B-839E-C92180A41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414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1B62A-1E3C-4DE2-9D27-505C83F084AE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8489F-3A2B-447B-839E-C92180A41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986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1B62A-1E3C-4DE2-9D27-505C83F084AE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8489F-3A2B-447B-839E-C92180A41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783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1B62A-1E3C-4DE2-9D27-505C83F084AE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8489F-3A2B-447B-839E-C92180A41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570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1B62A-1E3C-4DE2-9D27-505C83F084AE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8489F-3A2B-447B-839E-C92180A41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509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1B62A-1E3C-4DE2-9D27-505C83F084AE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8489F-3A2B-447B-839E-C92180A41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37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1B62A-1E3C-4DE2-9D27-505C83F084AE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8489F-3A2B-447B-839E-C92180A41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019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1B62A-1E3C-4DE2-9D27-505C83F084AE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8489F-3A2B-447B-839E-C92180A41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795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Dear Friends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1 John 4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553596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Dear… Dear… Dear… Dear…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Dear friends (4:1)</a:t>
            </a:r>
          </a:p>
          <a:p>
            <a:r>
              <a:rPr lang="en-US" sz="4000" dirty="0" smtClean="0"/>
              <a:t>Dear children (4:4)</a:t>
            </a:r>
          </a:p>
          <a:p>
            <a:r>
              <a:rPr lang="en-US" sz="4000" dirty="0" smtClean="0"/>
              <a:t>Dear friends (4:7)</a:t>
            </a:r>
          </a:p>
          <a:p>
            <a:r>
              <a:rPr lang="en-US" sz="4000" dirty="0" smtClean="0"/>
              <a:t>Dear friends (4:11)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78224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1 John 4:1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“Dear friends, do not believe every spirit, but test the spirits to see whether they are from God, because many false prophets have gone out into the world.”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098544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888" y="365125"/>
            <a:ext cx="11242308" cy="1325563"/>
          </a:xfrm>
        </p:spPr>
        <p:txBody>
          <a:bodyPr/>
          <a:lstStyle/>
          <a:p>
            <a:r>
              <a:rPr lang="en-US" dirty="0" smtClean="0"/>
              <a:t>Dear Friends… Don’t Believe Everything You Hear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Good advice then and now</a:t>
            </a:r>
          </a:p>
          <a:p>
            <a:r>
              <a:rPr lang="en-US" sz="4000" dirty="0" smtClean="0"/>
              <a:t>Trying to discount the Incarnation</a:t>
            </a:r>
          </a:p>
          <a:p>
            <a:r>
              <a:rPr lang="en-US" sz="4000" dirty="0" smtClean="0"/>
              <a:t>“anti-</a:t>
            </a:r>
            <a:r>
              <a:rPr lang="en-US" sz="4000" dirty="0" err="1" smtClean="0"/>
              <a:t>christs</a:t>
            </a:r>
            <a:r>
              <a:rPr lang="en-US" sz="4000" dirty="0" smtClean="0"/>
              <a:t>” (against Christ)</a:t>
            </a:r>
          </a:p>
          <a:p>
            <a:r>
              <a:rPr lang="en-US" sz="4000" dirty="0" smtClean="0"/>
              <a:t>Test what you hear… Scriptures, Spirit, Character, Church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82488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1 John 4:4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“You, dear children, are from God and have overcome them, because the One Who is in you is greater than the one who is in the world.”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330804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949" y="191870"/>
            <a:ext cx="10515600" cy="866909"/>
          </a:xfrm>
        </p:spPr>
        <p:txBody>
          <a:bodyPr>
            <a:normAutofit/>
          </a:bodyPr>
          <a:lstStyle/>
          <a:p>
            <a:r>
              <a:rPr lang="en-US" sz="5400" dirty="0" smtClean="0"/>
              <a:t>Dear Children… You Are Overcomers!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887" y="1058778"/>
            <a:ext cx="11569566" cy="5313145"/>
          </a:xfrm>
        </p:spPr>
        <p:txBody>
          <a:bodyPr>
            <a:noAutofit/>
          </a:bodyPr>
          <a:lstStyle/>
          <a:p>
            <a:r>
              <a:rPr lang="en-US" sz="3600" dirty="0" smtClean="0"/>
              <a:t>You belong to God and God is in you</a:t>
            </a:r>
          </a:p>
          <a:p>
            <a:r>
              <a:rPr lang="en-US" sz="3600" dirty="0" smtClean="0"/>
              <a:t>Mercy Me song entitled “Greater”</a:t>
            </a:r>
          </a:p>
          <a:p>
            <a:r>
              <a:rPr lang="en-US" sz="3600" dirty="0" smtClean="0"/>
              <a:t>The One in you “trumps” or “overcomes” the one in the world</a:t>
            </a:r>
          </a:p>
          <a:p>
            <a:r>
              <a:rPr lang="en-US" sz="3600" dirty="0" smtClean="0"/>
              <a:t>Revelation Churches… “To the one who is victorious/overcomes…”</a:t>
            </a:r>
          </a:p>
          <a:p>
            <a:r>
              <a:rPr lang="en-US" sz="3600" dirty="0" smtClean="0"/>
              <a:t>John 1:5 “The light shines in the darkness, and the darkness has not overcome it.”</a:t>
            </a:r>
          </a:p>
          <a:p>
            <a:r>
              <a:rPr lang="en-US" sz="3600" dirty="0" smtClean="0"/>
              <a:t>Romans 8:37 “we are more than conquerors through Him”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28632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1 John 4:7 &amp; 11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1 John 4:7 </a:t>
            </a:r>
            <a:r>
              <a:rPr lang="en-US" sz="4000" dirty="0"/>
              <a:t>“Dear friends, let us love one another, for love comes from God. Everyone who loves has been born of God and knows God.” </a:t>
            </a:r>
            <a:endParaRPr lang="en-US" sz="4000" dirty="0" smtClean="0"/>
          </a:p>
          <a:p>
            <a:r>
              <a:rPr lang="en-US" sz="4000" dirty="0" smtClean="0"/>
              <a:t>1 John 4:11 </a:t>
            </a:r>
            <a:r>
              <a:rPr lang="en-US" sz="4000" dirty="0"/>
              <a:t>“Dear friends, since God so loved us, we also ought to love one another.”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06874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4120"/>
            <a:ext cx="10515600" cy="876534"/>
          </a:xfrm>
        </p:spPr>
        <p:txBody>
          <a:bodyPr>
            <a:normAutofit/>
          </a:bodyPr>
          <a:lstStyle/>
          <a:p>
            <a:r>
              <a:rPr lang="en-US" sz="5400" dirty="0" smtClean="0"/>
              <a:t>Dear Friends… Love One Another!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0357"/>
            <a:ext cx="10515600" cy="5191191"/>
          </a:xfrm>
        </p:spPr>
        <p:txBody>
          <a:bodyPr>
            <a:noAutofit/>
          </a:bodyPr>
          <a:lstStyle/>
          <a:p>
            <a:r>
              <a:rPr lang="en-US" sz="4000" dirty="0" smtClean="0"/>
              <a:t>God is Source… Creator… Initiator of Love</a:t>
            </a:r>
          </a:p>
          <a:p>
            <a:r>
              <a:rPr lang="en-US" sz="4000" dirty="0" smtClean="0"/>
              <a:t>1 John 4:16 “God is love.”</a:t>
            </a:r>
          </a:p>
          <a:p>
            <a:r>
              <a:rPr lang="en-US" sz="4000" dirty="0" smtClean="0"/>
              <a:t>1 John 4:9 “This is how God showed his love among us: He sent His One and Only Son into the world that we might live through Him.”</a:t>
            </a:r>
          </a:p>
          <a:p>
            <a:r>
              <a:rPr lang="en-US" sz="4000" dirty="0" smtClean="0"/>
              <a:t>1 John 4:19 “We love because He first loved us.”</a:t>
            </a:r>
          </a:p>
          <a:p>
            <a:r>
              <a:rPr lang="en-US" sz="4000" dirty="0" smtClean="0"/>
              <a:t>1 John 4:16 “And so we know and rely on the love God has for us.”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03451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Dear… Dear… Dear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144" y="1825625"/>
            <a:ext cx="10982427" cy="435133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Dear Friends… Don’t Believe Everything You Hear!</a:t>
            </a:r>
          </a:p>
          <a:p>
            <a:r>
              <a:rPr lang="en-US" sz="4000" dirty="0" smtClean="0"/>
              <a:t>Dear Children… You are Overcomers because of the One in You!</a:t>
            </a:r>
          </a:p>
          <a:p>
            <a:r>
              <a:rPr lang="en-US" sz="4000" dirty="0" smtClean="0"/>
              <a:t>Dear Friends… Love One Another because God Loved You!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76804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400</Words>
  <Application>Microsoft Office PowerPoint</Application>
  <PresentationFormat>Widescreen</PresentationFormat>
  <Paragraphs>36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Dear Friends</vt:lpstr>
      <vt:lpstr>Dear… Dear… Dear… Dear…</vt:lpstr>
      <vt:lpstr>1 John 4:1</vt:lpstr>
      <vt:lpstr>Dear Friends… Don’t Believe Everything You Hear</vt:lpstr>
      <vt:lpstr>1 John 4:4</vt:lpstr>
      <vt:lpstr>Dear Children… You Are Overcomers!</vt:lpstr>
      <vt:lpstr>1 John 4:7 &amp; 11</vt:lpstr>
      <vt:lpstr>Dear Friends… Love One Another!</vt:lpstr>
      <vt:lpstr>Dear… Dear… Dear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Dear Friends</dc:title>
  <dc:creator>Gary Reiss</dc:creator>
  <cp:lastModifiedBy>Gary Reiss</cp:lastModifiedBy>
  <cp:revision>3</cp:revision>
  <cp:lastPrinted>2021-04-29T15:48:27Z</cp:lastPrinted>
  <dcterms:created xsi:type="dcterms:W3CDTF">2021-04-29T15:28:49Z</dcterms:created>
  <dcterms:modified xsi:type="dcterms:W3CDTF">2021-04-29T15:52:26Z</dcterms:modified>
</cp:coreProperties>
</file>