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 id="264" r:id="rId1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BB0C483-F4EE-4C6B-85F9-9A85E894CDCE}"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324012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B0C483-F4EE-4C6B-85F9-9A85E894CDCE}"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3679555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B0C483-F4EE-4C6B-85F9-9A85E894CDCE}"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1589576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B0C483-F4EE-4C6B-85F9-9A85E894CDCE}"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42728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B0C483-F4EE-4C6B-85F9-9A85E894CDCE}"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416434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B0C483-F4EE-4C6B-85F9-9A85E894CDCE}"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3358589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B0C483-F4EE-4C6B-85F9-9A85E894CDCE}" type="datetimeFigureOut">
              <a:rPr lang="en-US" smtClean="0"/>
              <a:t>5/20/2021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3456065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B0C483-F4EE-4C6B-85F9-9A85E894CDCE}" type="datetimeFigureOut">
              <a:rPr lang="en-US" smtClean="0"/>
              <a:t>5/20/2021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4115848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0C483-F4EE-4C6B-85F9-9A85E894CDCE}" type="datetimeFigureOut">
              <a:rPr lang="en-US" smtClean="0"/>
              <a:t>5/20/2021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408309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B0C483-F4EE-4C6B-85F9-9A85E894CDCE}"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428925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B0C483-F4EE-4C6B-85F9-9A85E894CDCE}"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11B33-003A-4B18-A500-757A7EF07EFF}" type="slidenum">
              <a:rPr lang="en-US" smtClean="0"/>
              <a:t>‹#›</a:t>
            </a:fld>
            <a:endParaRPr lang="en-US"/>
          </a:p>
        </p:txBody>
      </p:sp>
    </p:spTree>
    <p:extLst>
      <p:ext uri="{BB962C8B-B14F-4D97-AF65-F5344CB8AC3E}">
        <p14:creationId xmlns:p14="http://schemas.microsoft.com/office/powerpoint/2010/main" val="4007485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0C483-F4EE-4C6B-85F9-9A85E894CDCE}" type="datetimeFigureOut">
              <a:rPr lang="en-US" smtClean="0"/>
              <a:t>5/20/2021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1B33-003A-4B18-A500-757A7EF07EFF}" type="slidenum">
              <a:rPr lang="en-US" smtClean="0"/>
              <a:t>‹#›</a:t>
            </a:fld>
            <a:endParaRPr lang="en-US"/>
          </a:p>
        </p:txBody>
      </p:sp>
    </p:spTree>
    <p:extLst>
      <p:ext uri="{BB962C8B-B14F-4D97-AF65-F5344CB8AC3E}">
        <p14:creationId xmlns:p14="http://schemas.microsoft.com/office/powerpoint/2010/main" val="13314733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Spirit’s Work</a:t>
            </a:r>
            <a:endParaRPr lang="en-US" dirty="0"/>
          </a:p>
        </p:txBody>
      </p:sp>
      <p:sp>
        <p:nvSpPr>
          <p:cNvPr id="3" name="Subtitle 2"/>
          <p:cNvSpPr>
            <a:spLocks noGrp="1"/>
          </p:cNvSpPr>
          <p:nvPr>
            <p:ph type="subTitle" idx="1"/>
          </p:nvPr>
        </p:nvSpPr>
        <p:spPr/>
        <p:txBody>
          <a:bodyPr>
            <a:normAutofit/>
          </a:bodyPr>
          <a:lstStyle/>
          <a:p>
            <a:r>
              <a:rPr lang="en-US" sz="4800" dirty="0" smtClean="0"/>
              <a:t>Romans 8</a:t>
            </a:r>
            <a:endParaRPr lang="en-US" sz="4800" dirty="0"/>
          </a:p>
        </p:txBody>
      </p:sp>
    </p:spTree>
    <p:extLst>
      <p:ext uri="{BB962C8B-B14F-4D97-AF65-F5344CB8AC3E}">
        <p14:creationId xmlns:p14="http://schemas.microsoft.com/office/powerpoint/2010/main" val="2189586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Spirit Brings </a:t>
            </a:r>
            <a:r>
              <a:rPr lang="en-US" sz="5400" dirty="0" smtClean="0">
                <a:solidFill>
                  <a:srgbClr val="FFFF00"/>
                </a:solidFill>
              </a:rPr>
              <a:t>Freedom</a:t>
            </a:r>
            <a:endParaRPr lang="en-US" sz="5400" dirty="0">
              <a:solidFill>
                <a:srgbClr val="FFFF00"/>
              </a:solidFill>
            </a:endParaRPr>
          </a:p>
        </p:txBody>
      </p:sp>
      <p:sp>
        <p:nvSpPr>
          <p:cNvPr id="3" name="Content Placeholder 2"/>
          <p:cNvSpPr>
            <a:spLocks noGrp="1"/>
          </p:cNvSpPr>
          <p:nvPr>
            <p:ph idx="1"/>
          </p:nvPr>
        </p:nvSpPr>
        <p:spPr/>
        <p:txBody>
          <a:bodyPr>
            <a:normAutofit/>
          </a:bodyPr>
          <a:lstStyle/>
          <a:p>
            <a:r>
              <a:rPr lang="en-US" sz="4000" dirty="0">
                <a:solidFill>
                  <a:srgbClr val="FFFF00"/>
                </a:solidFill>
              </a:rPr>
              <a:t>Romans 8:1-2 </a:t>
            </a:r>
            <a:r>
              <a:rPr lang="en-US" sz="4000" dirty="0"/>
              <a:t>“Therefore, there is now no condemnation for those who are in Christ Jesus, because through Christ Jesus the law of the Spirit who gives life has set you free from the law of sin and death.”</a:t>
            </a:r>
          </a:p>
        </p:txBody>
      </p:sp>
    </p:spTree>
    <p:extLst>
      <p:ext uri="{BB962C8B-B14F-4D97-AF65-F5344CB8AC3E}">
        <p14:creationId xmlns:p14="http://schemas.microsoft.com/office/powerpoint/2010/main" val="2499294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Spirit Brings </a:t>
            </a:r>
            <a:r>
              <a:rPr lang="en-US" sz="5400" dirty="0" smtClean="0">
                <a:solidFill>
                  <a:srgbClr val="FFFF00"/>
                </a:solidFill>
              </a:rPr>
              <a:t>Focus</a:t>
            </a:r>
            <a:r>
              <a:rPr lang="en-US" sz="5400" dirty="0" smtClean="0"/>
              <a:t> </a:t>
            </a:r>
            <a:endParaRPr lang="en-US" sz="5400" dirty="0"/>
          </a:p>
        </p:txBody>
      </p:sp>
      <p:sp>
        <p:nvSpPr>
          <p:cNvPr id="3" name="Content Placeholder 2"/>
          <p:cNvSpPr>
            <a:spLocks noGrp="1"/>
          </p:cNvSpPr>
          <p:nvPr>
            <p:ph idx="1"/>
          </p:nvPr>
        </p:nvSpPr>
        <p:spPr/>
        <p:txBody>
          <a:bodyPr>
            <a:normAutofit/>
          </a:bodyPr>
          <a:lstStyle/>
          <a:p>
            <a:r>
              <a:rPr lang="en-US" sz="4000" dirty="0">
                <a:solidFill>
                  <a:srgbClr val="FFFF00"/>
                </a:solidFill>
              </a:rPr>
              <a:t>Romans 8:5-6 </a:t>
            </a:r>
            <a:r>
              <a:rPr lang="en-US" sz="4000" dirty="0"/>
              <a:t>“Those who live according to the flesh have their minds set on what the flesh desires; but those who live in accordance with the Spirit have their minds set on what the Spirit desires. The mind governed by the flesh is death, but the mind governed by the Spirit is life and peace.”</a:t>
            </a:r>
          </a:p>
        </p:txBody>
      </p:sp>
    </p:spTree>
    <p:extLst>
      <p:ext uri="{BB962C8B-B14F-4D97-AF65-F5344CB8AC3E}">
        <p14:creationId xmlns:p14="http://schemas.microsoft.com/office/powerpoint/2010/main" val="247673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12:2</a:t>
            </a:r>
            <a:endParaRPr lang="en-US" sz="5400" dirty="0"/>
          </a:p>
        </p:txBody>
      </p:sp>
      <p:sp>
        <p:nvSpPr>
          <p:cNvPr id="3" name="Content Placeholder 2"/>
          <p:cNvSpPr>
            <a:spLocks noGrp="1"/>
          </p:cNvSpPr>
          <p:nvPr>
            <p:ph idx="1"/>
          </p:nvPr>
        </p:nvSpPr>
        <p:spPr/>
        <p:txBody>
          <a:bodyPr>
            <a:normAutofit/>
          </a:bodyPr>
          <a:lstStyle/>
          <a:p>
            <a:r>
              <a:rPr lang="en-US" sz="4000" dirty="0" smtClean="0"/>
              <a:t>"Do </a:t>
            </a:r>
            <a:r>
              <a:rPr lang="en-US" sz="4000" dirty="0"/>
              <a:t>not conform to the pattern of this world, but be transformed by the renewing of your mind. Then you will be able to test and approve what God's will is--his good, pleasing and perfect will</a:t>
            </a:r>
            <a:r>
              <a:rPr lang="en-US" sz="4000" dirty="0" smtClean="0"/>
              <a:t>.“</a:t>
            </a:r>
          </a:p>
        </p:txBody>
      </p:sp>
    </p:spTree>
    <p:extLst>
      <p:ext uri="{BB962C8B-B14F-4D97-AF65-F5344CB8AC3E}">
        <p14:creationId xmlns:p14="http://schemas.microsoft.com/office/powerpoint/2010/main" val="1343440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Colossians 3:1-3</a:t>
            </a:r>
            <a:endParaRPr lang="en-US" sz="5400" dirty="0"/>
          </a:p>
        </p:txBody>
      </p:sp>
      <p:sp>
        <p:nvSpPr>
          <p:cNvPr id="3" name="Content Placeholder 2"/>
          <p:cNvSpPr>
            <a:spLocks noGrp="1"/>
          </p:cNvSpPr>
          <p:nvPr>
            <p:ph idx="1"/>
          </p:nvPr>
        </p:nvSpPr>
        <p:spPr/>
        <p:txBody>
          <a:bodyPr>
            <a:normAutofit/>
          </a:bodyPr>
          <a:lstStyle/>
          <a:p>
            <a:r>
              <a:rPr lang="en-US" sz="4000" dirty="0" smtClean="0"/>
              <a:t>"Since</a:t>
            </a:r>
            <a:r>
              <a:rPr lang="en-US" sz="4000" dirty="0"/>
              <a:t>, then, you have been raised with Christ, set your hearts on things above, where Christ is, seated at the right hand of God. Set your minds on things above, not on earthly things. For you died, and your life is now hidden with Christ in God."</a:t>
            </a:r>
          </a:p>
          <a:p>
            <a:endParaRPr lang="en-US" sz="4000" dirty="0"/>
          </a:p>
        </p:txBody>
      </p:sp>
    </p:spTree>
    <p:extLst>
      <p:ext uri="{BB962C8B-B14F-4D97-AF65-F5344CB8AC3E}">
        <p14:creationId xmlns:p14="http://schemas.microsoft.com/office/powerpoint/2010/main" val="306770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000" dirty="0"/>
              <a:t>“The Greek word </a:t>
            </a:r>
            <a:r>
              <a:rPr lang="en-US" sz="4000" i="1" u="sng" dirty="0" err="1"/>
              <a:t>anakainosis</a:t>
            </a:r>
            <a:r>
              <a:rPr lang="en-US" sz="4000" dirty="0"/>
              <a:t>, which we translate ‘renewing,’ suggests a major renovation in our thinking.” </a:t>
            </a:r>
            <a:endParaRPr lang="en-US" sz="4000" dirty="0" smtClean="0"/>
          </a:p>
          <a:p>
            <a:pPr marL="0" indent="0" algn="ctr">
              <a:buNone/>
            </a:pPr>
            <a:r>
              <a:rPr lang="en-US" sz="4000" dirty="0" smtClean="0"/>
              <a:t>(Marva Dawn, </a:t>
            </a:r>
            <a:r>
              <a:rPr lang="en-US" sz="4000" u="sng" dirty="0" smtClean="0"/>
              <a:t>Keeping the Sabbath </a:t>
            </a:r>
            <a:r>
              <a:rPr lang="en-US" sz="4000" dirty="0" smtClean="0"/>
              <a:t>Wholly, p.83</a:t>
            </a:r>
            <a:r>
              <a:rPr lang="en-US" sz="4000" dirty="0"/>
              <a:t>)</a:t>
            </a:r>
          </a:p>
        </p:txBody>
      </p:sp>
    </p:spTree>
    <p:extLst>
      <p:ext uri="{BB962C8B-B14F-4D97-AF65-F5344CB8AC3E}">
        <p14:creationId xmlns:p14="http://schemas.microsoft.com/office/powerpoint/2010/main" val="171376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Spirit Brings </a:t>
            </a:r>
            <a:r>
              <a:rPr lang="en-US" sz="5400" dirty="0" smtClean="0">
                <a:solidFill>
                  <a:srgbClr val="FFFF00"/>
                </a:solidFill>
              </a:rPr>
              <a:t>Family</a:t>
            </a:r>
            <a:r>
              <a:rPr lang="en-US" sz="5400" dirty="0" smtClean="0"/>
              <a:t> </a:t>
            </a:r>
            <a:endParaRPr lang="en-US" sz="5400" dirty="0"/>
          </a:p>
        </p:txBody>
      </p:sp>
      <p:sp>
        <p:nvSpPr>
          <p:cNvPr id="3" name="Content Placeholder 2"/>
          <p:cNvSpPr>
            <a:spLocks noGrp="1"/>
          </p:cNvSpPr>
          <p:nvPr>
            <p:ph idx="1"/>
          </p:nvPr>
        </p:nvSpPr>
        <p:spPr/>
        <p:txBody>
          <a:bodyPr>
            <a:normAutofit/>
          </a:bodyPr>
          <a:lstStyle/>
          <a:p>
            <a:r>
              <a:rPr lang="en-US" sz="4000" dirty="0">
                <a:solidFill>
                  <a:srgbClr val="FFFF00"/>
                </a:solidFill>
              </a:rPr>
              <a:t>Romans 8:14-15 </a:t>
            </a:r>
            <a:r>
              <a:rPr lang="en-US" sz="4000" dirty="0"/>
              <a:t>“For those who are led by the Spirit of God are the children of God. The Spirit you received does not make you slaves, so that you live in fear again; rather, the Spirit you received brought about your adoption to </a:t>
            </a:r>
            <a:r>
              <a:rPr lang="en-US" sz="4000" dirty="0" err="1"/>
              <a:t>sonship</a:t>
            </a:r>
            <a:r>
              <a:rPr lang="en-US" sz="4000" dirty="0"/>
              <a:t>. And by him we cry, ‘</a:t>
            </a:r>
            <a:r>
              <a:rPr lang="en-US" sz="4000" i="1" dirty="0"/>
              <a:t>Abba</a:t>
            </a:r>
            <a:r>
              <a:rPr lang="en-US" sz="4000" dirty="0"/>
              <a:t>, Father.’”</a:t>
            </a:r>
          </a:p>
        </p:txBody>
      </p:sp>
    </p:spTree>
    <p:extLst>
      <p:ext uri="{BB962C8B-B14F-4D97-AF65-F5344CB8AC3E}">
        <p14:creationId xmlns:p14="http://schemas.microsoft.com/office/powerpoint/2010/main" val="823954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Spirit Brings </a:t>
            </a:r>
            <a:r>
              <a:rPr lang="en-US" sz="5400" dirty="0" smtClean="0">
                <a:solidFill>
                  <a:srgbClr val="FFFF00"/>
                </a:solidFill>
              </a:rPr>
              <a:t>Fulfillment</a:t>
            </a:r>
            <a:endParaRPr lang="en-US" sz="5400" dirty="0">
              <a:solidFill>
                <a:srgbClr val="FFFF00"/>
              </a:solidFill>
            </a:endParaRPr>
          </a:p>
        </p:txBody>
      </p:sp>
      <p:sp>
        <p:nvSpPr>
          <p:cNvPr id="3" name="Content Placeholder 2"/>
          <p:cNvSpPr>
            <a:spLocks noGrp="1"/>
          </p:cNvSpPr>
          <p:nvPr>
            <p:ph idx="1"/>
          </p:nvPr>
        </p:nvSpPr>
        <p:spPr>
          <a:xfrm>
            <a:off x="404261" y="1825625"/>
            <a:ext cx="11636943" cy="4351338"/>
          </a:xfrm>
        </p:spPr>
        <p:txBody>
          <a:bodyPr>
            <a:noAutofit/>
          </a:bodyPr>
          <a:lstStyle/>
          <a:p>
            <a:r>
              <a:rPr lang="en-US" sz="3600" dirty="0">
                <a:solidFill>
                  <a:srgbClr val="FFFF00"/>
                </a:solidFill>
              </a:rPr>
              <a:t>Romans 8:18 </a:t>
            </a:r>
            <a:r>
              <a:rPr lang="en-US" sz="3600" dirty="0"/>
              <a:t>“I consider that our present sufferings are not worth </a:t>
            </a:r>
            <a:r>
              <a:rPr lang="en-US" sz="3600" dirty="0" smtClean="0"/>
              <a:t>comparing </a:t>
            </a:r>
            <a:r>
              <a:rPr lang="en-US" sz="3600" dirty="0"/>
              <a:t>with the glory that will be revealed in us</a:t>
            </a:r>
            <a:r>
              <a:rPr lang="en-US" sz="3600" dirty="0" smtClean="0"/>
              <a:t>.”</a:t>
            </a:r>
          </a:p>
          <a:p>
            <a:r>
              <a:rPr lang="en-US" sz="3600" dirty="0">
                <a:solidFill>
                  <a:srgbClr val="FFFF00"/>
                </a:solidFill>
              </a:rPr>
              <a:t>Romans 8:26-27 </a:t>
            </a:r>
            <a:r>
              <a:rPr lang="en-US" sz="3600" dirty="0"/>
              <a:t>“In the same way, the Spirit helps us in our weakness. We do not know what we ought to pray for, but the Spirit himself intercedes for us through wordless groans. And he who searches our hearts knows the mind of the Spirit, because the Spirit intercedes for God’s people in accordance with the will of God.”</a:t>
            </a:r>
          </a:p>
        </p:txBody>
      </p:sp>
    </p:spTree>
    <p:extLst>
      <p:ext uri="{BB962C8B-B14F-4D97-AF65-F5344CB8AC3E}">
        <p14:creationId xmlns:p14="http://schemas.microsoft.com/office/powerpoint/2010/main" val="1536787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Romans 8:28</a:t>
            </a:r>
            <a:endParaRPr lang="en-US" sz="5400" dirty="0"/>
          </a:p>
        </p:txBody>
      </p:sp>
      <p:sp>
        <p:nvSpPr>
          <p:cNvPr id="3" name="Content Placeholder 2"/>
          <p:cNvSpPr>
            <a:spLocks noGrp="1"/>
          </p:cNvSpPr>
          <p:nvPr>
            <p:ph idx="1"/>
          </p:nvPr>
        </p:nvSpPr>
        <p:spPr/>
        <p:txBody>
          <a:bodyPr>
            <a:normAutofit/>
          </a:bodyPr>
          <a:lstStyle/>
          <a:p>
            <a:r>
              <a:rPr lang="en-US" sz="4000" dirty="0"/>
              <a:t>“And we know that in all things God works for the good of those who love him, who have been called according to his purpose.”</a:t>
            </a:r>
            <a:endParaRPr lang="en-US" sz="4000" dirty="0"/>
          </a:p>
        </p:txBody>
      </p:sp>
    </p:spTree>
    <p:extLst>
      <p:ext uri="{BB962C8B-B14F-4D97-AF65-F5344CB8AC3E}">
        <p14:creationId xmlns:p14="http://schemas.microsoft.com/office/powerpoint/2010/main" val="1738513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9</TotalTime>
  <Words>439</Words>
  <Application>Microsoft Office PowerPoint</Application>
  <PresentationFormat>Widescreen</PresentationFormat>
  <Paragraphs>19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The Spirit’s Work</vt:lpstr>
      <vt:lpstr>The Spirit Brings Freedom</vt:lpstr>
      <vt:lpstr>The Spirit Brings Focus </vt:lpstr>
      <vt:lpstr>Romans 12:2</vt:lpstr>
      <vt:lpstr>Colossians 3:1-3</vt:lpstr>
      <vt:lpstr>PowerPoint Presentation</vt:lpstr>
      <vt:lpstr>The Spirit Brings Family </vt:lpstr>
      <vt:lpstr>The Spirit Brings Fulfillment</vt:lpstr>
      <vt:lpstr>Romans 8:28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Spirit’s Work</dc:title>
  <dc:creator>Gary Reiss</dc:creator>
  <cp:lastModifiedBy>Gary Reiss</cp:lastModifiedBy>
  <cp:revision>2</cp:revision>
  <cp:lastPrinted>2021-05-20T17:36:53Z</cp:lastPrinted>
  <dcterms:created xsi:type="dcterms:W3CDTF">2021-05-20T17:27:29Z</dcterms:created>
  <dcterms:modified xsi:type="dcterms:W3CDTF">2021-05-20T17:37:09Z</dcterms:modified>
</cp:coreProperties>
</file>