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4025D6-EDD4-4A69-BF78-EADA530FFF5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51917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4025D6-EDD4-4A69-BF78-EADA530FFF5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88411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4025D6-EDD4-4A69-BF78-EADA530FFF5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113438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4025D6-EDD4-4A69-BF78-EADA530FFF5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278439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D4025D6-EDD4-4A69-BF78-EADA530FFF5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312357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4025D6-EDD4-4A69-BF78-EADA530FFF5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4264430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4025D6-EDD4-4A69-BF78-EADA530FFF50}" type="datetimeFigureOut">
              <a:rPr lang="en-US" smtClean="0"/>
              <a:t>6/23/2021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1834707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4025D6-EDD4-4A69-BF78-EADA530FFF50}" type="datetimeFigureOut">
              <a:rPr lang="en-US" smtClean="0"/>
              <a:t>6/23/2021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227144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025D6-EDD4-4A69-BF78-EADA530FFF50}" type="datetimeFigureOut">
              <a:rPr lang="en-US" smtClean="0"/>
              <a:t>6/23/2021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3310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4025D6-EDD4-4A69-BF78-EADA530FFF5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3792920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4025D6-EDD4-4A69-BF78-EADA530FFF5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CE264-1E1A-405E-AB03-2E0214E263A9}" type="slidenum">
              <a:rPr lang="en-US" smtClean="0"/>
              <a:t>‹#›</a:t>
            </a:fld>
            <a:endParaRPr lang="en-US"/>
          </a:p>
        </p:txBody>
      </p:sp>
    </p:spTree>
    <p:extLst>
      <p:ext uri="{BB962C8B-B14F-4D97-AF65-F5344CB8AC3E}">
        <p14:creationId xmlns:p14="http://schemas.microsoft.com/office/powerpoint/2010/main" val="390342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025D6-EDD4-4A69-BF78-EADA530FFF50}" type="datetimeFigureOut">
              <a:rPr lang="en-US" smtClean="0"/>
              <a:t>6/23/2021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CE264-1E1A-405E-AB03-2E0214E263A9}" type="slidenum">
              <a:rPr lang="en-US" smtClean="0"/>
              <a:t>‹#›</a:t>
            </a:fld>
            <a:endParaRPr lang="en-US"/>
          </a:p>
        </p:txBody>
      </p:sp>
    </p:spTree>
    <p:extLst>
      <p:ext uri="{BB962C8B-B14F-4D97-AF65-F5344CB8AC3E}">
        <p14:creationId xmlns:p14="http://schemas.microsoft.com/office/powerpoint/2010/main" val="6590259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Excel in Giving</a:t>
            </a:r>
            <a:endParaRPr lang="en-US" dirty="0"/>
          </a:p>
        </p:txBody>
      </p:sp>
      <p:sp>
        <p:nvSpPr>
          <p:cNvPr id="3" name="Subtitle 2"/>
          <p:cNvSpPr>
            <a:spLocks noGrp="1"/>
          </p:cNvSpPr>
          <p:nvPr>
            <p:ph type="subTitle" idx="1"/>
          </p:nvPr>
        </p:nvSpPr>
        <p:spPr/>
        <p:txBody>
          <a:bodyPr>
            <a:normAutofit/>
          </a:bodyPr>
          <a:lstStyle/>
          <a:p>
            <a:r>
              <a:rPr lang="en-US" sz="4800" dirty="0" smtClean="0"/>
              <a:t>2 Corinthians 8:1-15</a:t>
            </a:r>
            <a:endParaRPr lang="en-US" sz="4800" dirty="0"/>
          </a:p>
        </p:txBody>
      </p:sp>
    </p:spTree>
    <p:extLst>
      <p:ext uri="{BB962C8B-B14F-4D97-AF65-F5344CB8AC3E}">
        <p14:creationId xmlns:p14="http://schemas.microsoft.com/office/powerpoint/2010/main" val="3560726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Macedonian Churches…</a:t>
            </a:r>
            <a:endParaRPr lang="en-US" sz="5400" dirty="0"/>
          </a:p>
        </p:txBody>
      </p:sp>
      <p:sp>
        <p:nvSpPr>
          <p:cNvPr id="3" name="Content Placeholder 2"/>
          <p:cNvSpPr>
            <a:spLocks noGrp="1"/>
          </p:cNvSpPr>
          <p:nvPr>
            <p:ph idx="1"/>
          </p:nvPr>
        </p:nvSpPr>
        <p:spPr/>
        <p:txBody>
          <a:bodyPr>
            <a:normAutofit/>
          </a:bodyPr>
          <a:lstStyle/>
          <a:p>
            <a:r>
              <a:rPr lang="en-US" sz="4000" dirty="0" smtClean="0"/>
              <a:t>Gave in spite of going through tough times</a:t>
            </a:r>
          </a:p>
          <a:p>
            <a:r>
              <a:rPr lang="en-US" sz="4000" dirty="0" smtClean="0"/>
              <a:t>Gave with joy in their hearts</a:t>
            </a:r>
          </a:p>
          <a:p>
            <a:r>
              <a:rPr lang="en-US" sz="4000" dirty="0" smtClean="0"/>
              <a:t>Gave beyond their ability… generously</a:t>
            </a:r>
          </a:p>
          <a:p>
            <a:r>
              <a:rPr lang="en-US" sz="4000" dirty="0" smtClean="0"/>
              <a:t>Begged for the opportunity to give</a:t>
            </a:r>
          </a:p>
          <a:p>
            <a:r>
              <a:rPr lang="en-US" sz="4000" dirty="0" smtClean="0"/>
              <a:t>Gave themselves first to the Lord</a:t>
            </a:r>
            <a:endParaRPr lang="en-US" sz="4000" dirty="0"/>
          </a:p>
        </p:txBody>
      </p:sp>
    </p:spTree>
    <p:extLst>
      <p:ext uri="{BB962C8B-B14F-4D97-AF65-F5344CB8AC3E}">
        <p14:creationId xmlns:p14="http://schemas.microsoft.com/office/powerpoint/2010/main" val="3775191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Paul Challenged them to Give (6-7)</a:t>
            </a:r>
            <a:endParaRPr lang="en-US" sz="5400" dirty="0"/>
          </a:p>
        </p:txBody>
      </p:sp>
      <p:sp>
        <p:nvSpPr>
          <p:cNvPr id="3" name="Content Placeholder 2"/>
          <p:cNvSpPr>
            <a:spLocks noGrp="1"/>
          </p:cNvSpPr>
          <p:nvPr>
            <p:ph idx="1"/>
          </p:nvPr>
        </p:nvSpPr>
        <p:spPr/>
        <p:txBody>
          <a:bodyPr>
            <a:normAutofit/>
          </a:bodyPr>
          <a:lstStyle/>
          <a:p>
            <a:r>
              <a:rPr lang="en-US" sz="4000" dirty="0" smtClean="0"/>
              <a:t>Corinthians wanted to give for special needs of Jerusalem church.</a:t>
            </a:r>
          </a:p>
          <a:p>
            <a:r>
              <a:rPr lang="en-US" sz="4000" dirty="0" smtClean="0"/>
              <a:t>They had good intentions but poor follow through.</a:t>
            </a:r>
          </a:p>
          <a:p>
            <a:r>
              <a:rPr lang="en-US" sz="4000" dirty="0" smtClean="0"/>
              <a:t>They were commended for good things… then…</a:t>
            </a:r>
          </a:p>
          <a:p>
            <a:r>
              <a:rPr lang="en-US" sz="4000" dirty="0" smtClean="0"/>
              <a:t>Encouraged to “excel in this grace of giving” also.</a:t>
            </a:r>
            <a:endParaRPr lang="en-US" sz="4000" dirty="0"/>
          </a:p>
        </p:txBody>
      </p:sp>
    </p:spTree>
    <p:extLst>
      <p:ext uri="{BB962C8B-B14F-4D97-AF65-F5344CB8AC3E}">
        <p14:creationId xmlns:p14="http://schemas.microsoft.com/office/powerpoint/2010/main" val="3848792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Paul Invites them to Give (8-12)</a:t>
            </a:r>
            <a:endParaRPr lang="en-US" sz="5400" dirty="0"/>
          </a:p>
        </p:txBody>
      </p:sp>
      <p:sp>
        <p:nvSpPr>
          <p:cNvPr id="3" name="Content Placeholder 2"/>
          <p:cNvSpPr>
            <a:spLocks noGrp="1"/>
          </p:cNvSpPr>
          <p:nvPr>
            <p:ph idx="1"/>
          </p:nvPr>
        </p:nvSpPr>
        <p:spPr/>
        <p:txBody>
          <a:bodyPr>
            <a:normAutofit/>
          </a:bodyPr>
          <a:lstStyle/>
          <a:p>
            <a:r>
              <a:rPr lang="en-US" sz="4000" dirty="0" smtClean="0"/>
              <a:t>He does not command or demand that they give.</a:t>
            </a:r>
          </a:p>
          <a:p>
            <a:r>
              <a:rPr lang="en-US" sz="4000" dirty="0" smtClean="0"/>
              <a:t>He reminds them of how Jesus gave</a:t>
            </a:r>
            <a:r>
              <a:rPr lang="en-US" sz="4000" smtClean="0"/>
              <a:t>… He became </a:t>
            </a:r>
            <a:r>
              <a:rPr lang="en-US" sz="4000" dirty="0" smtClean="0"/>
              <a:t>poor to enrich them.</a:t>
            </a:r>
          </a:p>
          <a:p>
            <a:r>
              <a:rPr lang="en-US" sz="4000" dirty="0" smtClean="0"/>
              <a:t>Give as the Lord enables you to give.</a:t>
            </a:r>
          </a:p>
          <a:p>
            <a:r>
              <a:rPr lang="en-US" sz="4000" dirty="0" smtClean="0"/>
              <a:t>The Lord loves a cheerful giver.</a:t>
            </a:r>
            <a:endParaRPr lang="en-US" sz="4000" dirty="0"/>
          </a:p>
        </p:txBody>
      </p:sp>
    </p:spTree>
    <p:extLst>
      <p:ext uri="{BB962C8B-B14F-4D97-AF65-F5344CB8AC3E}">
        <p14:creationId xmlns:p14="http://schemas.microsoft.com/office/powerpoint/2010/main" val="168390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8:1-2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1 And </a:t>
            </a:r>
            <a:r>
              <a:rPr lang="en-US" sz="4000" dirty="0"/>
              <a:t>now, brothers and sisters, we want you to know about the grace that God has given the Macedonian churches. </a:t>
            </a:r>
            <a:endParaRPr lang="en-US" sz="4000" dirty="0" smtClean="0"/>
          </a:p>
          <a:p>
            <a:pPr marL="0" indent="0">
              <a:buNone/>
            </a:pPr>
            <a:r>
              <a:rPr lang="en-US" sz="4000" b="1" baseline="30000" dirty="0" smtClean="0"/>
              <a:t>2</a:t>
            </a:r>
            <a:r>
              <a:rPr lang="en-US" sz="4000" b="1" baseline="30000" dirty="0"/>
              <a:t> </a:t>
            </a:r>
            <a:r>
              <a:rPr lang="en-US" sz="4000" dirty="0"/>
              <a:t>In the midst of a very severe trial, their overflowing joy and their extreme poverty welled up in rich generosity. </a:t>
            </a:r>
          </a:p>
        </p:txBody>
      </p:sp>
    </p:spTree>
    <p:extLst>
      <p:ext uri="{BB962C8B-B14F-4D97-AF65-F5344CB8AC3E}">
        <p14:creationId xmlns:p14="http://schemas.microsoft.com/office/powerpoint/2010/main" val="167734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8:3-5</a:t>
            </a:r>
            <a:endParaRPr lang="en-US" sz="5400" dirty="0"/>
          </a:p>
        </p:txBody>
      </p:sp>
      <p:sp>
        <p:nvSpPr>
          <p:cNvPr id="3" name="Content Placeholder 2"/>
          <p:cNvSpPr>
            <a:spLocks noGrp="1"/>
          </p:cNvSpPr>
          <p:nvPr>
            <p:ph idx="1"/>
          </p:nvPr>
        </p:nvSpPr>
        <p:spPr>
          <a:xfrm>
            <a:off x="838200" y="1498366"/>
            <a:ext cx="10515600" cy="4960186"/>
          </a:xfrm>
        </p:spPr>
        <p:txBody>
          <a:bodyPr>
            <a:noAutofit/>
          </a:bodyPr>
          <a:lstStyle/>
          <a:p>
            <a:pPr marL="0" indent="0">
              <a:buNone/>
            </a:pPr>
            <a:r>
              <a:rPr lang="en-US" sz="4000" b="1" baseline="30000" dirty="0"/>
              <a:t>3 </a:t>
            </a:r>
            <a:r>
              <a:rPr lang="en-US" sz="4000" dirty="0"/>
              <a:t>For I testify that they gave as much as they were able, and even beyond their ability. Entirely on their own, </a:t>
            </a:r>
            <a:endParaRPr lang="en-US" sz="4000" dirty="0" smtClean="0"/>
          </a:p>
          <a:p>
            <a:pPr marL="0" indent="0">
              <a:buNone/>
            </a:pPr>
            <a:r>
              <a:rPr lang="en-US" sz="4000" b="1" baseline="30000" dirty="0" smtClean="0"/>
              <a:t>4</a:t>
            </a:r>
            <a:r>
              <a:rPr lang="en-US" sz="4000" b="1" baseline="30000" dirty="0"/>
              <a:t> </a:t>
            </a:r>
            <a:r>
              <a:rPr lang="en-US" sz="4000" dirty="0"/>
              <a:t>they urgently pleaded with us for the privilege of sharing in this service to the Lord’s people. </a:t>
            </a:r>
            <a:endParaRPr lang="en-US" sz="4000" dirty="0" smtClean="0"/>
          </a:p>
          <a:p>
            <a:pPr marL="0" indent="0">
              <a:buNone/>
            </a:pPr>
            <a:r>
              <a:rPr lang="en-US" sz="4000" b="1" baseline="30000" dirty="0" smtClean="0"/>
              <a:t>5</a:t>
            </a:r>
            <a:r>
              <a:rPr lang="en-US" sz="4000" b="1" baseline="30000" dirty="0"/>
              <a:t> </a:t>
            </a:r>
            <a:r>
              <a:rPr lang="en-US" sz="4000" dirty="0"/>
              <a:t>And they exceeded our expectations: They gave themselves first of all to the Lord, and then by the will of God also to us.</a:t>
            </a:r>
          </a:p>
        </p:txBody>
      </p:sp>
    </p:spTree>
    <p:extLst>
      <p:ext uri="{BB962C8B-B14F-4D97-AF65-F5344CB8AC3E}">
        <p14:creationId xmlns:p14="http://schemas.microsoft.com/office/powerpoint/2010/main" val="111928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8:6-7</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6 </a:t>
            </a:r>
            <a:r>
              <a:rPr lang="en-US" sz="4000" dirty="0"/>
              <a:t>So we urged Titus, just as he had earlier made a beginning, to bring also to completion this act of grace on your part. </a:t>
            </a:r>
            <a:endParaRPr lang="en-US" sz="4000" dirty="0" smtClean="0"/>
          </a:p>
          <a:p>
            <a:pPr marL="0" indent="0">
              <a:buNone/>
            </a:pPr>
            <a:r>
              <a:rPr lang="en-US" sz="4000" b="1" baseline="30000" dirty="0" smtClean="0"/>
              <a:t>7</a:t>
            </a:r>
            <a:r>
              <a:rPr lang="en-US" sz="4000" b="1" baseline="30000" dirty="0"/>
              <a:t> </a:t>
            </a:r>
            <a:r>
              <a:rPr lang="en-US" sz="4000" dirty="0"/>
              <a:t>But since you excel in everything—in faith, in speech, in knowledge, in complete earnestness and in the love we have kindled in </a:t>
            </a:r>
            <a:r>
              <a:rPr lang="en-US" sz="4000" dirty="0" smtClean="0"/>
              <a:t>you—see </a:t>
            </a:r>
            <a:r>
              <a:rPr lang="en-US" sz="4000" dirty="0"/>
              <a:t>that you also excel in this grace of giving.</a:t>
            </a:r>
          </a:p>
        </p:txBody>
      </p:sp>
    </p:spTree>
    <p:extLst>
      <p:ext uri="{BB962C8B-B14F-4D97-AF65-F5344CB8AC3E}">
        <p14:creationId xmlns:p14="http://schemas.microsoft.com/office/powerpoint/2010/main" val="184217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8:8-9</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8 </a:t>
            </a:r>
            <a:r>
              <a:rPr lang="en-US" sz="4000" dirty="0"/>
              <a:t>I am not commanding you, but I want to test the sincerity of your love by comparing it with the earnestness of others. </a:t>
            </a:r>
            <a:endParaRPr lang="en-US" sz="4000" dirty="0" smtClean="0"/>
          </a:p>
          <a:p>
            <a:pPr marL="0" indent="0">
              <a:buNone/>
            </a:pPr>
            <a:r>
              <a:rPr lang="en-US" sz="4000" b="1" baseline="30000" dirty="0" smtClean="0"/>
              <a:t>9</a:t>
            </a:r>
            <a:r>
              <a:rPr lang="en-US" sz="4000" b="1" baseline="30000" dirty="0"/>
              <a:t> </a:t>
            </a:r>
            <a:r>
              <a:rPr lang="en-US" sz="4000" dirty="0"/>
              <a:t>For you know the grace of our Lord Jesus Christ, that though he was rich, yet for your sake he became poor, so that you through his poverty might become rich.</a:t>
            </a:r>
          </a:p>
        </p:txBody>
      </p:sp>
    </p:spTree>
    <p:extLst>
      <p:ext uri="{BB962C8B-B14F-4D97-AF65-F5344CB8AC3E}">
        <p14:creationId xmlns:p14="http://schemas.microsoft.com/office/powerpoint/2010/main" val="204432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8:10-11</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10 </a:t>
            </a:r>
            <a:r>
              <a:rPr lang="en-US" sz="4000" dirty="0"/>
              <a:t>And here is my judgment about what is best for you in this matter. Last year you were the first not only to give but also to have the desire to do so. </a:t>
            </a:r>
            <a:endParaRPr lang="en-US" sz="4000" dirty="0" smtClean="0"/>
          </a:p>
          <a:p>
            <a:pPr marL="0" indent="0">
              <a:buNone/>
            </a:pPr>
            <a:r>
              <a:rPr lang="en-US" sz="4000" b="1" baseline="30000" dirty="0" smtClean="0"/>
              <a:t>11</a:t>
            </a:r>
            <a:r>
              <a:rPr lang="en-US" sz="4000" b="1" baseline="30000" dirty="0"/>
              <a:t> </a:t>
            </a:r>
            <a:r>
              <a:rPr lang="en-US" sz="4000" dirty="0"/>
              <a:t>Now finish the work, so that your eager willingness to do it may be matched by your completion of it, according to your means.</a:t>
            </a:r>
          </a:p>
        </p:txBody>
      </p:sp>
    </p:spTree>
    <p:extLst>
      <p:ext uri="{BB962C8B-B14F-4D97-AF65-F5344CB8AC3E}">
        <p14:creationId xmlns:p14="http://schemas.microsoft.com/office/powerpoint/2010/main" val="2074644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8:12-13</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12 </a:t>
            </a:r>
            <a:r>
              <a:rPr lang="en-US" sz="4000" dirty="0"/>
              <a:t>For if the willingness is there, the gift is acceptable according to what one has, not according to what one does not have.</a:t>
            </a:r>
          </a:p>
          <a:p>
            <a:pPr marL="0" indent="0">
              <a:buNone/>
            </a:pPr>
            <a:r>
              <a:rPr lang="en-US" sz="4000" b="1" baseline="30000" dirty="0"/>
              <a:t>13 </a:t>
            </a:r>
            <a:r>
              <a:rPr lang="en-US" sz="4000" dirty="0"/>
              <a:t>Our desire is not that others might be relieved while you are hard pressed, but that there might be equality.</a:t>
            </a:r>
          </a:p>
        </p:txBody>
      </p:sp>
    </p:spTree>
    <p:extLst>
      <p:ext uri="{BB962C8B-B14F-4D97-AF65-F5344CB8AC3E}">
        <p14:creationId xmlns:p14="http://schemas.microsoft.com/office/powerpoint/2010/main" val="162040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2 Corinthians 8:14-15</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14 </a:t>
            </a:r>
            <a:r>
              <a:rPr lang="en-US" sz="4000" dirty="0"/>
              <a:t>At the present time your plenty will supply what they need, so that in turn their plenty will supply what you need. The goal is equality, </a:t>
            </a:r>
            <a:endParaRPr lang="en-US" sz="4000" dirty="0" smtClean="0"/>
          </a:p>
          <a:p>
            <a:pPr marL="0" indent="0">
              <a:buNone/>
            </a:pPr>
            <a:r>
              <a:rPr lang="en-US" sz="4000" b="1" baseline="30000" dirty="0" smtClean="0"/>
              <a:t>15</a:t>
            </a:r>
            <a:r>
              <a:rPr lang="en-US" sz="4000" b="1" baseline="30000" dirty="0"/>
              <a:t> </a:t>
            </a:r>
            <a:r>
              <a:rPr lang="en-US" sz="4000" dirty="0"/>
              <a:t>as it is written: “The one who gathered much did not have too much, and the one who gathered little did not have too little.”</a:t>
            </a:r>
          </a:p>
        </p:txBody>
      </p:sp>
    </p:spTree>
    <p:extLst>
      <p:ext uri="{BB962C8B-B14F-4D97-AF65-F5344CB8AC3E}">
        <p14:creationId xmlns:p14="http://schemas.microsoft.com/office/powerpoint/2010/main" val="310202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83754" cy="1325563"/>
          </a:xfrm>
        </p:spPr>
        <p:txBody>
          <a:bodyPr>
            <a:noAutofit/>
          </a:bodyPr>
          <a:lstStyle/>
          <a:p>
            <a:r>
              <a:rPr lang="en-US" sz="5400" dirty="0" smtClean="0"/>
              <a:t>Paul Wants to Inspire them to Give (1-5)</a:t>
            </a:r>
            <a:endParaRPr lang="en-US" sz="5400" dirty="0"/>
          </a:p>
        </p:txBody>
      </p:sp>
      <p:sp>
        <p:nvSpPr>
          <p:cNvPr id="3" name="Content Placeholder 2"/>
          <p:cNvSpPr>
            <a:spLocks noGrp="1"/>
          </p:cNvSpPr>
          <p:nvPr>
            <p:ph idx="1"/>
          </p:nvPr>
        </p:nvSpPr>
        <p:spPr/>
        <p:txBody>
          <a:bodyPr>
            <a:noAutofit/>
          </a:bodyPr>
          <a:lstStyle/>
          <a:p>
            <a:r>
              <a:rPr lang="en-US" sz="4000" dirty="0" smtClean="0"/>
              <a:t>The Macedonian Church story.</a:t>
            </a:r>
          </a:p>
          <a:p>
            <a:r>
              <a:rPr lang="en-US" sz="4000" dirty="0" smtClean="0"/>
              <a:t>Being rich does not equal generosity.</a:t>
            </a:r>
          </a:p>
          <a:p>
            <a:r>
              <a:rPr lang="en-US" sz="4000" dirty="0" smtClean="0"/>
              <a:t>Luke 21:3 “Truly… this poor widow has put in more than the others.”</a:t>
            </a:r>
          </a:p>
          <a:p>
            <a:r>
              <a:rPr lang="en-US" sz="4000" dirty="0" smtClean="0"/>
              <a:t>Giving is an Act of Stewardship… we are responsible.</a:t>
            </a:r>
          </a:p>
          <a:p>
            <a:r>
              <a:rPr lang="en-US" sz="4000" dirty="0" smtClean="0"/>
              <a:t>Giving is an Act of Worship… we are grateful.</a:t>
            </a:r>
            <a:endParaRPr lang="en-US" sz="4000" dirty="0"/>
          </a:p>
        </p:txBody>
      </p:sp>
    </p:spTree>
    <p:extLst>
      <p:ext uri="{BB962C8B-B14F-4D97-AF65-F5344CB8AC3E}">
        <p14:creationId xmlns:p14="http://schemas.microsoft.com/office/powerpoint/2010/main" val="24478431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249</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Excel in Giving</vt:lpstr>
      <vt:lpstr>2 Corinthians 8:1-2</vt:lpstr>
      <vt:lpstr>2 Corinthians 8:3-5</vt:lpstr>
      <vt:lpstr>2 Corinthians 8:6-7</vt:lpstr>
      <vt:lpstr>2 Corinthians 8:8-9</vt:lpstr>
      <vt:lpstr>2 Corinthians 8:10-11</vt:lpstr>
      <vt:lpstr>2 Corinthians 8:12-13</vt:lpstr>
      <vt:lpstr>2 Corinthians 8:14-15</vt:lpstr>
      <vt:lpstr>Paul Wants to Inspire them to Give (1-5)</vt:lpstr>
      <vt:lpstr>The Macedonian Churches…</vt:lpstr>
      <vt:lpstr>Paul Challenged them to Give (6-7)</vt:lpstr>
      <vt:lpstr>Paul Invites them to Give (8-12)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in Giving</dc:title>
  <dc:creator>Gary Reiss</dc:creator>
  <cp:lastModifiedBy>Gary Reiss</cp:lastModifiedBy>
  <cp:revision>3</cp:revision>
  <cp:lastPrinted>2021-06-23T21:12:44Z</cp:lastPrinted>
  <dcterms:created xsi:type="dcterms:W3CDTF">2021-06-23T21:00:39Z</dcterms:created>
  <dcterms:modified xsi:type="dcterms:W3CDTF">2021-06-23T21:19:09Z</dcterms:modified>
</cp:coreProperties>
</file>