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00"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059581-502A-4445-9B70-0EC1958741C2}"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293512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059581-502A-4445-9B70-0EC1958741C2}"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344607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059581-502A-4445-9B70-0EC1958741C2}"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206784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059581-502A-4445-9B70-0EC1958741C2}"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254317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059581-502A-4445-9B70-0EC1958741C2}"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285335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059581-502A-4445-9B70-0EC1958741C2}"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160113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059581-502A-4445-9B70-0EC1958741C2}"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350221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059581-502A-4445-9B70-0EC1958741C2}" type="datetimeFigureOut">
              <a:rPr lang="en-US" smtClean="0"/>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3506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59581-502A-4445-9B70-0EC1958741C2}" type="datetimeFigureOut">
              <a:rPr lang="en-US" smtClean="0"/>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187775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059581-502A-4445-9B70-0EC1958741C2}"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3860847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059581-502A-4445-9B70-0EC1958741C2}"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96D60-2FCE-4BE8-A4E6-EB1AD6241FF8}" type="slidenum">
              <a:rPr lang="en-US" smtClean="0"/>
              <a:t>‹#›</a:t>
            </a:fld>
            <a:endParaRPr lang="en-US"/>
          </a:p>
        </p:txBody>
      </p:sp>
    </p:spTree>
    <p:extLst>
      <p:ext uri="{BB962C8B-B14F-4D97-AF65-F5344CB8AC3E}">
        <p14:creationId xmlns:p14="http://schemas.microsoft.com/office/powerpoint/2010/main" val="156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59581-502A-4445-9B70-0EC1958741C2}" type="datetimeFigureOut">
              <a:rPr lang="en-US" smtClean="0"/>
              <a:t>7/29/2021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96D60-2FCE-4BE8-A4E6-EB1AD6241FF8}" type="slidenum">
              <a:rPr lang="en-US" smtClean="0"/>
              <a:t>‹#›</a:t>
            </a:fld>
            <a:endParaRPr lang="en-US"/>
          </a:p>
        </p:txBody>
      </p:sp>
    </p:spTree>
    <p:extLst>
      <p:ext uri="{BB962C8B-B14F-4D97-AF65-F5344CB8AC3E}">
        <p14:creationId xmlns:p14="http://schemas.microsoft.com/office/powerpoint/2010/main" val="150280811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Christian Maturity</a:t>
            </a:r>
            <a:endParaRPr lang="en-US" dirty="0"/>
          </a:p>
        </p:txBody>
      </p:sp>
      <p:sp>
        <p:nvSpPr>
          <p:cNvPr id="3" name="Subtitle 2"/>
          <p:cNvSpPr>
            <a:spLocks noGrp="1"/>
          </p:cNvSpPr>
          <p:nvPr>
            <p:ph type="subTitle" idx="1"/>
          </p:nvPr>
        </p:nvSpPr>
        <p:spPr/>
        <p:txBody>
          <a:bodyPr>
            <a:normAutofit/>
          </a:bodyPr>
          <a:lstStyle/>
          <a:p>
            <a:r>
              <a:rPr lang="en-US" sz="4800" dirty="0" smtClean="0"/>
              <a:t>Ephesians 4:1-6, 11-16</a:t>
            </a:r>
            <a:endParaRPr lang="en-US" sz="4800" dirty="0"/>
          </a:p>
        </p:txBody>
      </p:sp>
    </p:spTree>
    <p:extLst>
      <p:ext uri="{BB962C8B-B14F-4D97-AF65-F5344CB8AC3E}">
        <p14:creationId xmlns:p14="http://schemas.microsoft.com/office/powerpoint/2010/main" val="88624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Living a Life Worthy the Calling</a:t>
            </a:r>
            <a:endParaRPr lang="en-US" sz="5400" dirty="0"/>
          </a:p>
        </p:txBody>
      </p:sp>
      <p:sp>
        <p:nvSpPr>
          <p:cNvPr id="3" name="Content Placeholder 2"/>
          <p:cNvSpPr>
            <a:spLocks noGrp="1"/>
          </p:cNvSpPr>
          <p:nvPr>
            <p:ph idx="1"/>
          </p:nvPr>
        </p:nvSpPr>
        <p:spPr>
          <a:xfrm>
            <a:off x="267903" y="1575367"/>
            <a:ext cx="11656193" cy="4806181"/>
          </a:xfrm>
        </p:spPr>
        <p:txBody>
          <a:bodyPr>
            <a:noAutofit/>
          </a:bodyPr>
          <a:lstStyle/>
          <a:p>
            <a:pPr lvl="0"/>
            <a:r>
              <a:rPr lang="en-US" sz="4000" dirty="0"/>
              <a:t>Colossians 1:10 “so that you may live a life worthy of the Lord and please Him in every way: bearing fruit in every good work, growing in the knowledge of God.”</a:t>
            </a:r>
          </a:p>
          <a:p>
            <a:pPr lvl="0"/>
            <a:r>
              <a:rPr lang="en-US" sz="4000" dirty="0"/>
              <a:t>Colossians 2:6-7 “So then, just as you received Christ Jesus as Lord, continue to live your lives in Him, rooted and built up in Him, strengthened in the faith as you were taught, and overflowing with thankfulness.” </a:t>
            </a:r>
          </a:p>
          <a:p>
            <a:endParaRPr lang="en-US" sz="4000" dirty="0"/>
          </a:p>
        </p:txBody>
      </p:sp>
    </p:spTree>
    <p:extLst>
      <p:ext uri="{BB962C8B-B14F-4D97-AF65-F5344CB8AC3E}">
        <p14:creationId xmlns:p14="http://schemas.microsoft.com/office/powerpoint/2010/main" val="2577398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 Life Worthy the Calling</a:t>
            </a:r>
            <a:endParaRPr lang="en-US" sz="5400" dirty="0"/>
          </a:p>
        </p:txBody>
      </p:sp>
      <p:sp>
        <p:nvSpPr>
          <p:cNvPr id="3" name="Content Placeholder 2"/>
          <p:cNvSpPr>
            <a:spLocks noGrp="1"/>
          </p:cNvSpPr>
          <p:nvPr>
            <p:ph idx="1"/>
          </p:nvPr>
        </p:nvSpPr>
        <p:spPr>
          <a:xfrm>
            <a:off x="373781" y="1507991"/>
            <a:ext cx="11444438" cy="4854307"/>
          </a:xfrm>
        </p:spPr>
        <p:txBody>
          <a:bodyPr>
            <a:noAutofit/>
          </a:bodyPr>
          <a:lstStyle/>
          <a:p>
            <a:pPr lvl="0"/>
            <a:r>
              <a:rPr lang="en-US" sz="4000" dirty="0"/>
              <a:t>Philippians 1:27a “Whatever happens, conduct yourselves in a manner worthy of the gospel of Christ.” </a:t>
            </a:r>
          </a:p>
          <a:p>
            <a:pPr lvl="0"/>
            <a:r>
              <a:rPr lang="en-US" sz="4000" dirty="0"/>
              <a:t>1 Thessalonians 2:11-12 “For you know that we dealt with each of you as a father deals with his own children, encouraging, comforting and urging you to live lives worthy of God, who calls you into his kingdom and glory.”</a:t>
            </a:r>
          </a:p>
          <a:p>
            <a:endParaRPr lang="en-US" sz="4000" dirty="0"/>
          </a:p>
        </p:txBody>
      </p:sp>
    </p:spTree>
    <p:extLst>
      <p:ext uri="{BB962C8B-B14F-4D97-AF65-F5344CB8AC3E}">
        <p14:creationId xmlns:p14="http://schemas.microsoft.com/office/powerpoint/2010/main" val="48516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 Want to Be Like Jesus”</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“I have one deep, supreme desire—that I may be like Jesus. To this I fervently aspire—that I may be like Jesus. I want my heart His throne to be, so that a watching world may see His likeness shining forth in me. I want to be like Jesus.”</a:t>
            </a:r>
          </a:p>
        </p:txBody>
      </p:sp>
    </p:spTree>
    <p:extLst>
      <p:ext uri="{BB962C8B-B14F-4D97-AF65-F5344CB8AC3E}">
        <p14:creationId xmlns:p14="http://schemas.microsoft.com/office/powerpoint/2010/main" val="4076117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“Less Like Me”</a:t>
            </a:r>
            <a:endParaRPr lang="en-US" sz="5400" dirty="0"/>
          </a:p>
        </p:txBody>
      </p:sp>
      <p:sp>
        <p:nvSpPr>
          <p:cNvPr id="3" name="Content Placeholder 2"/>
          <p:cNvSpPr>
            <a:spLocks noGrp="1"/>
          </p:cNvSpPr>
          <p:nvPr>
            <p:ph idx="1"/>
          </p:nvPr>
        </p:nvSpPr>
        <p:spPr>
          <a:xfrm>
            <a:off x="385011" y="1825625"/>
            <a:ext cx="11482937" cy="4351338"/>
          </a:xfrm>
        </p:spPr>
        <p:txBody>
          <a:bodyPr>
            <a:noAutofit/>
          </a:bodyPr>
          <a:lstStyle/>
          <a:p>
            <a:r>
              <a:rPr lang="en-US" sz="4000" dirty="0"/>
              <a:t>A little more like mercy, a little more like grace</a:t>
            </a:r>
            <a:br>
              <a:rPr lang="en-US" sz="4000" dirty="0"/>
            </a:br>
            <a:r>
              <a:rPr lang="en-US" sz="4000" dirty="0"/>
              <a:t>A little more like kindness, goodness, love, and faith</a:t>
            </a:r>
            <a:br>
              <a:rPr lang="en-US" sz="4000" dirty="0"/>
            </a:br>
            <a:r>
              <a:rPr lang="en-US" sz="4000" dirty="0"/>
              <a:t>A little more like patience, a little more like peace</a:t>
            </a:r>
            <a:br>
              <a:rPr lang="en-US" sz="4000" dirty="0"/>
            </a:br>
            <a:r>
              <a:rPr lang="en-US" sz="4000" dirty="0"/>
              <a:t>A little more like Jesus, oh, a little less like me</a:t>
            </a:r>
          </a:p>
          <a:p>
            <a:r>
              <a:rPr lang="en-US" sz="4000" dirty="0"/>
              <a:t>A little more of living everything I preach</a:t>
            </a:r>
            <a:br>
              <a:rPr lang="en-US" sz="4000" dirty="0"/>
            </a:br>
            <a:r>
              <a:rPr lang="en-US" sz="4000" dirty="0"/>
              <a:t>A little more like Jesus, a little less like me</a:t>
            </a:r>
            <a:br>
              <a:rPr lang="en-US" sz="4000" dirty="0"/>
            </a:br>
            <a:r>
              <a:rPr lang="en-US" sz="4000" dirty="0"/>
              <a:t>Oh, a little less like me</a:t>
            </a:r>
          </a:p>
        </p:txBody>
      </p:sp>
    </p:spTree>
    <p:extLst>
      <p:ext uri="{BB962C8B-B14F-4D97-AF65-F5344CB8AC3E}">
        <p14:creationId xmlns:p14="http://schemas.microsoft.com/office/powerpoint/2010/main" val="4244032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Keys </a:t>
            </a:r>
            <a:r>
              <a:rPr lang="en-US" sz="5400" smtClean="0"/>
              <a:t>to Christian Maturity</a:t>
            </a:r>
            <a:endParaRPr lang="en-US" sz="5400" dirty="0"/>
          </a:p>
        </p:txBody>
      </p:sp>
      <p:sp>
        <p:nvSpPr>
          <p:cNvPr id="3" name="Content Placeholder 2"/>
          <p:cNvSpPr>
            <a:spLocks noGrp="1"/>
          </p:cNvSpPr>
          <p:nvPr>
            <p:ph idx="1"/>
          </p:nvPr>
        </p:nvSpPr>
        <p:spPr/>
        <p:txBody>
          <a:bodyPr>
            <a:normAutofit/>
          </a:bodyPr>
          <a:lstStyle/>
          <a:p>
            <a:r>
              <a:rPr lang="en-US" sz="4000" dirty="0" smtClean="0"/>
              <a:t>Verse 14… BEWARE!</a:t>
            </a:r>
          </a:p>
          <a:p>
            <a:r>
              <a:rPr lang="en-US" sz="4000" dirty="0" smtClean="0"/>
              <a:t>Verse 15… BE CHRISTLIKE!</a:t>
            </a:r>
          </a:p>
          <a:p>
            <a:r>
              <a:rPr lang="en-US" sz="4000" dirty="0" smtClean="0"/>
              <a:t>Verse 16… BE CONNECTED WITH EACH OTHER!</a:t>
            </a:r>
            <a:endParaRPr lang="en-US" sz="4000" dirty="0"/>
          </a:p>
        </p:txBody>
      </p:sp>
    </p:spTree>
    <p:extLst>
      <p:ext uri="{BB962C8B-B14F-4D97-AF65-F5344CB8AC3E}">
        <p14:creationId xmlns:p14="http://schemas.microsoft.com/office/powerpoint/2010/main" val="911953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Christian Maturity – E. Stanley Jones</a:t>
            </a:r>
            <a:endParaRPr lang="en-US" sz="5400" dirty="0"/>
          </a:p>
        </p:txBody>
      </p:sp>
      <p:sp>
        <p:nvSpPr>
          <p:cNvPr id="3" name="Content Placeholder 2"/>
          <p:cNvSpPr>
            <a:spLocks noGrp="1"/>
          </p:cNvSpPr>
          <p:nvPr>
            <p:ph idx="1"/>
          </p:nvPr>
        </p:nvSpPr>
        <p:spPr>
          <a:xfrm>
            <a:off x="317634" y="1825625"/>
            <a:ext cx="11598442" cy="4351338"/>
          </a:xfrm>
        </p:spPr>
        <p:txBody>
          <a:bodyPr>
            <a:noAutofit/>
          </a:bodyPr>
          <a:lstStyle/>
          <a:p>
            <a:pPr lvl="0"/>
            <a:r>
              <a:rPr lang="en-US" sz="3600" dirty="0"/>
              <a:t>“If I were called upon to put my finger on the most pressing need of our age, I would unhesitatingly say one thing—maturity. We are very immature people attempting to handle very mature problems. Our problems are outrunning our capacity to handle them.” (p. v)</a:t>
            </a:r>
          </a:p>
          <a:p>
            <a:pPr lvl="0"/>
            <a:r>
              <a:rPr lang="en-US" sz="3600" dirty="0"/>
              <a:t>“If we don’t become mature we block the thing for which we are made.” (p. vi)</a:t>
            </a:r>
          </a:p>
          <a:p>
            <a:pPr lvl="0"/>
            <a:r>
              <a:rPr lang="en-US" sz="3600" dirty="0"/>
              <a:t>“God is pressing us toward grown-</a:t>
            </a:r>
            <a:r>
              <a:rPr lang="en-US" sz="3600" dirty="0" err="1"/>
              <a:t>upness</a:t>
            </a:r>
            <a:r>
              <a:rPr lang="en-US" sz="3600" dirty="0"/>
              <a:t>.” (p. vi)</a:t>
            </a:r>
          </a:p>
        </p:txBody>
      </p:sp>
    </p:spTree>
    <p:extLst>
      <p:ext uri="{BB962C8B-B14F-4D97-AF65-F5344CB8AC3E}">
        <p14:creationId xmlns:p14="http://schemas.microsoft.com/office/powerpoint/2010/main" val="2309796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Christian Maturity – (Jones cont’d)</a:t>
            </a:r>
            <a:endParaRPr lang="en-US" sz="5400" dirty="0"/>
          </a:p>
        </p:txBody>
      </p:sp>
      <p:sp>
        <p:nvSpPr>
          <p:cNvPr id="3" name="Content Placeholder 2"/>
          <p:cNvSpPr>
            <a:spLocks noGrp="1"/>
          </p:cNvSpPr>
          <p:nvPr>
            <p:ph idx="1"/>
          </p:nvPr>
        </p:nvSpPr>
        <p:spPr/>
        <p:txBody>
          <a:bodyPr>
            <a:normAutofit/>
          </a:bodyPr>
          <a:lstStyle/>
          <a:p>
            <a:pPr lvl="0"/>
            <a:r>
              <a:rPr lang="en-US" sz="3600" dirty="0"/>
              <a:t>“The Christian faith steps amidst all this confusion and moral collapse and has something definite and something very important to say. For it specializes in maturity—its central aim is to produce mature character.” (p. viii)</a:t>
            </a:r>
          </a:p>
          <a:p>
            <a:pPr lvl="0"/>
            <a:r>
              <a:rPr lang="en-US" sz="3600" dirty="0"/>
              <a:t>“We have a viewpoint and a starting point—Christ! In His light we will see the meaning and life of maturity.” (p. ix)</a:t>
            </a:r>
          </a:p>
        </p:txBody>
      </p:sp>
    </p:spTree>
    <p:extLst>
      <p:ext uri="{BB962C8B-B14F-4D97-AF65-F5344CB8AC3E}">
        <p14:creationId xmlns:p14="http://schemas.microsoft.com/office/powerpoint/2010/main" val="171819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Christian Maturity – (Jones cont’d)</a:t>
            </a:r>
            <a:endParaRPr lang="en-US" sz="5400" dirty="0"/>
          </a:p>
        </p:txBody>
      </p:sp>
      <p:sp>
        <p:nvSpPr>
          <p:cNvPr id="3" name="Content Placeholder 2"/>
          <p:cNvSpPr>
            <a:spLocks noGrp="1"/>
          </p:cNvSpPr>
          <p:nvPr>
            <p:ph idx="1"/>
          </p:nvPr>
        </p:nvSpPr>
        <p:spPr/>
        <p:txBody>
          <a:bodyPr>
            <a:normAutofit/>
          </a:bodyPr>
          <a:lstStyle/>
          <a:p>
            <a:pPr lvl="0"/>
            <a:r>
              <a:rPr lang="en-US" sz="4000" dirty="0"/>
              <a:t>“Maturity is not a matter of age but of attitude…. You become mature to the degree that you relate yourself to God, respond to His grace, and work it out in life. Receptivity to grace is the secret of maturity.” (p. xi)</a:t>
            </a:r>
          </a:p>
          <a:p>
            <a:endParaRPr lang="en-US" sz="4000" dirty="0"/>
          </a:p>
        </p:txBody>
      </p:sp>
    </p:spTree>
    <p:extLst>
      <p:ext uri="{BB962C8B-B14F-4D97-AF65-F5344CB8AC3E}">
        <p14:creationId xmlns:p14="http://schemas.microsoft.com/office/powerpoint/2010/main" val="317449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4:1-3</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1 As </a:t>
            </a:r>
            <a:r>
              <a:rPr lang="en-US" sz="4000" dirty="0"/>
              <a:t>a prisoner for the Lord, then, I urge you to live a life worthy of the calling you have received. </a:t>
            </a:r>
            <a:endParaRPr lang="en-US" sz="4000" dirty="0" smtClean="0"/>
          </a:p>
          <a:p>
            <a:pPr marL="0" indent="0">
              <a:buNone/>
            </a:pPr>
            <a:r>
              <a:rPr lang="en-US" sz="4000" b="1" baseline="30000" dirty="0" smtClean="0"/>
              <a:t>2</a:t>
            </a:r>
            <a:r>
              <a:rPr lang="en-US" sz="4000" b="1" baseline="30000" dirty="0"/>
              <a:t> </a:t>
            </a:r>
            <a:r>
              <a:rPr lang="en-US" sz="4000" dirty="0"/>
              <a:t>Be completely humble and gentle; be patient, bearing with one another in love. </a:t>
            </a:r>
            <a:endParaRPr lang="en-US" sz="4000" dirty="0" smtClean="0"/>
          </a:p>
          <a:p>
            <a:pPr marL="0" indent="0">
              <a:buNone/>
            </a:pPr>
            <a:r>
              <a:rPr lang="en-US" sz="4000" b="1" baseline="30000" dirty="0" smtClean="0"/>
              <a:t>3</a:t>
            </a:r>
            <a:r>
              <a:rPr lang="en-US" sz="4000" b="1" baseline="30000" dirty="0"/>
              <a:t> </a:t>
            </a:r>
            <a:r>
              <a:rPr lang="en-US" sz="4000" dirty="0"/>
              <a:t>Make every effort to keep the unity of the Spirit through the bond of peace.</a:t>
            </a:r>
          </a:p>
        </p:txBody>
      </p:sp>
    </p:spTree>
    <p:extLst>
      <p:ext uri="{BB962C8B-B14F-4D97-AF65-F5344CB8AC3E}">
        <p14:creationId xmlns:p14="http://schemas.microsoft.com/office/powerpoint/2010/main" val="2392298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4:4-6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4 </a:t>
            </a:r>
            <a:r>
              <a:rPr lang="en-US" sz="4000" dirty="0"/>
              <a:t>There is one body and one Spirit, just as you were called to one hope when you were called; </a:t>
            </a:r>
            <a:endParaRPr lang="en-US" sz="4000" dirty="0" smtClean="0"/>
          </a:p>
          <a:p>
            <a:pPr marL="0" indent="0">
              <a:buNone/>
            </a:pPr>
            <a:r>
              <a:rPr lang="en-US" sz="4000" b="1" baseline="30000" dirty="0" smtClean="0"/>
              <a:t>5</a:t>
            </a:r>
            <a:r>
              <a:rPr lang="en-US" sz="4000" b="1" baseline="30000" dirty="0"/>
              <a:t> </a:t>
            </a:r>
            <a:r>
              <a:rPr lang="en-US" sz="4000" dirty="0"/>
              <a:t>one Lord, one faith, one baptism; </a:t>
            </a:r>
            <a:endParaRPr lang="en-US" sz="4000" dirty="0" smtClean="0"/>
          </a:p>
          <a:p>
            <a:pPr marL="0" indent="0">
              <a:buNone/>
            </a:pPr>
            <a:r>
              <a:rPr lang="en-US" sz="4000" b="1" baseline="30000" dirty="0" smtClean="0"/>
              <a:t>6</a:t>
            </a:r>
            <a:r>
              <a:rPr lang="en-US" sz="4000" b="1" baseline="30000" dirty="0"/>
              <a:t> </a:t>
            </a:r>
            <a:r>
              <a:rPr lang="en-US" sz="4000" dirty="0"/>
              <a:t>one God and Father of all, who is over all and through all and in all.</a:t>
            </a:r>
          </a:p>
        </p:txBody>
      </p:sp>
    </p:spTree>
    <p:extLst>
      <p:ext uri="{BB962C8B-B14F-4D97-AF65-F5344CB8AC3E}">
        <p14:creationId xmlns:p14="http://schemas.microsoft.com/office/powerpoint/2010/main" val="212011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4:11-13</a:t>
            </a:r>
            <a:endParaRPr lang="en-US" sz="5400" dirty="0"/>
          </a:p>
        </p:txBody>
      </p:sp>
      <p:sp>
        <p:nvSpPr>
          <p:cNvPr id="3" name="Content Placeholder 2"/>
          <p:cNvSpPr>
            <a:spLocks noGrp="1"/>
          </p:cNvSpPr>
          <p:nvPr>
            <p:ph idx="1"/>
          </p:nvPr>
        </p:nvSpPr>
        <p:spPr>
          <a:xfrm>
            <a:off x="838200" y="1556117"/>
            <a:ext cx="11145253" cy="4863934"/>
          </a:xfrm>
        </p:spPr>
        <p:txBody>
          <a:bodyPr>
            <a:noAutofit/>
          </a:bodyPr>
          <a:lstStyle/>
          <a:p>
            <a:pPr marL="0" indent="0">
              <a:buNone/>
            </a:pPr>
            <a:r>
              <a:rPr lang="en-US" sz="4000" b="1" baseline="30000" dirty="0"/>
              <a:t>11 </a:t>
            </a:r>
            <a:r>
              <a:rPr lang="en-US" sz="4000" dirty="0"/>
              <a:t>So Christ himself gave the apostles, the prophets, the evangelists, the pastors and teachers, </a:t>
            </a:r>
            <a:endParaRPr lang="en-US" sz="4000" dirty="0" smtClean="0"/>
          </a:p>
          <a:p>
            <a:pPr marL="0" indent="0">
              <a:buNone/>
            </a:pPr>
            <a:r>
              <a:rPr lang="en-US" sz="4000" b="1" baseline="30000" dirty="0" smtClean="0"/>
              <a:t>12</a:t>
            </a:r>
            <a:r>
              <a:rPr lang="en-US" sz="4000" b="1" baseline="30000" dirty="0"/>
              <a:t> </a:t>
            </a:r>
            <a:r>
              <a:rPr lang="en-US" sz="4000" dirty="0"/>
              <a:t>to equip his people for works of service, so that the body of Christ may be built up </a:t>
            </a:r>
            <a:endParaRPr lang="en-US" sz="4000" dirty="0" smtClean="0"/>
          </a:p>
          <a:p>
            <a:pPr marL="0" indent="0">
              <a:buNone/>
            </a:pPr>
            <a:r>
              <a:rPr lang="en-US" sz="4000" b="1" baseline="30000" dirty="0" smtClean="0"/>
              <a:t>13</a:t>
            </a:r>
            <a:r>
              <a:rPr lang="en-US" sz="4000" b="1" baseline="30000" dirty="0"/>
              <a:t> </a:t>
            </a:r>
            <a:r>
              <a:rPr lang="en-US" sz="4000" dirty="0"/>
              <a:t>until we all reach unity in the faith and in the knowledge of the Son of God and become mature, attaining to the whole measure of the fullness of Christ.</a:t>
            </a:r>
          </a:p>
        </p:txBody>
      </p:sp>
    </p:spTree>
    <p:extLst>
      <p:ext uri="{BB962C8B-B14F-4D97-AF65-F5344CB8AC3E}">
        <p14:creationId xmlns:p14="http://schemas.microsoft.com/office/powerpoint/2010/main" val="1859886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4:14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14 </a:t>
            </a:r>
            <a:r>
              <a:rPr lang="en-US" sz="4000" dirty="0"/>
              <a:t>Then we will no longer be infants, tossed back and forth by the waves, and blown here and there by every wind of teaching and by the cunning and craftiness of people in their deceitful scheming.</a:t>
            </a:r>
          </a:p>
        </p:txBody>
      </p:sp>
    </p:spTree>
    <p:extLst>
      <p:ext uri="{BB962C8B-B14F-4D97-AF65-F5344CB8AC3E}">
        <p14:creationId xmlns:p14="http://schemas.microsoft.com/office/powerpoint/2010/main" val="2112362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Ephesians 4:15-16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15 </a:t>
            </a:r>
            <a:r>
              <a:rPr lang="en-US" sz="4000" dirty="0"/>
              <a:t>Instead, speaking the truth in love, we will grow to become in every respect the mature body of him who is the head, that is, Christ. </a:t>
            </a:r>
            <a:endParaRPr lang="en-US" sz="4000" dirty="0" smtClean="0"/>
          </a:p>
          <a:p>
            <a:pPr marL="0" indent="0">
              <a:buNone/>
            </a:pPr>
            <a:r>
              <a:rPr lang="en-US" sz="4000" b="1" baseline="30000" dirty="0" smtClean="0"/>
              <a:t>16</a:t>
            </a:r>
            <a:r>
              <a:rPr lang="en-US" sz="4000" b="1" baseline="30000" dirty="0"/>
              <a:t> </a:t>
            </a:r>
            <a:r>
              <a:rPr lang="en-US" sz="4000" dirty="0"/>
              <a:t>From him the whole body, joined and held together by every supporting ligament, grows and builds itself up in love, as each part does its work.</a:t>
            </a:r>
          </a:p>
        </p:txBody>
      </p:sp>
    </p:spTree>
    <p:extLst>
      <p:ext uri="{BB962C8B-B14F-4D97-AF65-F5344CB8AC3E}">
        <p14:creationId xmlns:p14="http://schemas.microsoft.com/office/powerpoint/2010/main" val="14459516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508</Words>
  <Application>Microsoft Office PowerPoint</Application>
  <PresentationFormat>Widescreen</PresentationFormat>
  <Paragraphs>43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Christian Maturity</vt:lpstr>
      <vt:lpstr>Christian Maturity – E. Stanley Jones</vt:lpstr>
      <vt:lpstr>Christian Maturity – (Jones cont’d)</vt:lpstr>
      <vt:lpstr>Christian Maturity – (Jones cont’d)</vt:lpstr>
      <vt:lpstr>Ephesians 4:1-3</vt:lpstr>
      <vt:lpstr>Ephesians 4:4-6</vt:lpstr>
      <vt:lpstr>Ephesians 4:11-13</vt:lpstr>
      <vt:lpstr>Ephesians 4:14</vt:lpstr>
      <vt:lpstr>Ephesians 4:15-16</vt:lpstr>
      <vt:lpstr>Living a Life Worthy the Calling</vt:lpstr>
      <vt:lpstr>A Life Worthy the Calling</vt:lpstr>
      <vt:lpstr>“I Want to Be Like Jesus”</vt:lpstr>
      <vt:lpstr>“Less Like Me”</vt:lpstr>
      <vt:lpstr>Keys to Christian Maturity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Maturity</dc:title>
  <dc:creator>Gary Reiss</dc:creator>
  <cp:lastModifiedBy>Gary Reiss</cp:lastModifiedBy>
  <cp:revision>3</cp:revision>
  <cp:lastPrinted>2021-07-29T20:39:57Z</cp:lastPrinted>
  <dcterms:created xsi:type="dcterms:W3CDTF">2021-07-29T20:23:35Z</dcterms:created>
  <dcterms:modified xsi:type="dcterms:W3CDTF">2021-07-29T20:40:14Z</dcterms:modified>
</cp:coreProperties>
</file>