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075C3E-0A37-432F-A497-35379162E233}"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857367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075C3E-0A37-432F-A497-35379162E233}"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166583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075C3E-0A37-432F-A497-35379162E233}"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1177176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075C3E-0A37-432F-A497-35379162E233}"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364878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075C3E-0A37-432F-A497-35379162E233}" type="datetimeFigureOut">
              <a:rPr lang="en-US" smtClean="0"/>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336382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075C3E-0A37-432F-A497-35379162E233}"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395390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075C3E-0A37-432F-A497-35379162E233}" type="datetimeFigureOut">
              <a:rPr lang="en-US" smtClean="0"/>
              <a:t>8/18/2021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325515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075C3E-0A37-432F-A497-35379162E233}" type="datetimeFigureOut">
              <a:rPr lang="en-US" smtClean="0"/>
              <a:t>8/18/2021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299571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75C3E-0A37-432F-A497-35379162E233}" type="datetimeFigureOut">
              <a:rPr lang="en-US" smtClean="0"/>
              <a:t>8/18/2021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72153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075C3E-0A37-432F-A497-35379162E233}"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350697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075C3E-0A37-432F-A497-35379162E233}" type="datetimeFigureOut">
              <a:rPr lang="en-US" smtClean="0"/>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313B3-5DEC-404D-9FDE-557FAFEA40DF}" type="slidenum">
              <a:rPr lang="en-US" smtClean="0"/>
              <a:t>‹#›</a:t>
            </a:fld>
            <a:endParaRPr lang="en-US"/>
          </a:p>
        </p:txBody>
      </p:sp>
    </p:spTree>
    <p:extLst>
      <p:ext uri="{BB962C8B-B14F-4D97-AF65-F5344CB8AC3E}">
        <p14:creationId xmlns:p14="http://schemas.microsoft.com/office/powerpoint/2010/main" val="36155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75C3E-0A37-432F-A497-35379162E233}" type="datetimeFigureOut">
              <a:rPr lang="en-US" smtClean="0"/>
              <a:t>8/18/2021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313B3-5DEC-404D-9FDE-557FAFEA40DF}" type="slidenum">
              <a:rPr lang="en-US" smtClean="0"/>
              <a:t>‹#›</a:t>
            </a:fld>
            <a:endParaRPr lang="en-US"/>
          </a:p>
        </p:txBody>
      </p:sp>
    </p:spTree>
    <p:extLst>
      <p:ext uri="{BB962C8B-B14F-4D97-AF65-F5344CB8AC3E}">
        <p14:creationId xmlns:p14="http://schemas.microsoft.com/office/powerpoint/2010/main" val="22299807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Don’t Forget Your Armor!</a:t>
            </a:r>
            <a:endParaRPr lang="en-US" dirty="0"/>
          </a:p>
        </p:txBody>
      </p:sp>
      <p:sp>
        <p:nvSpPr>
          <p:cNvPr id="3" name="Subtitle 2"/>
          <p:cNvSpPr>
            <a:spLocks noGrp="1"/>
          </p:cNvSpPr>
          <p:nvPr>
            <p:ph type="subTitle" idx="1"/>
          </p:nvPr>
        </p:nvSpPr>
        <p:spPr/>
        <p:txBody>
          <a:bodyPr>
            <a:normAutofit/>
          </a:bodyPr>
          <a:lstStyle/>
          <a:p>
            <a:r>
              <a:rPr lang="en-US" sz="5400" dirty="0" smtClean="0"/>
              <a:t>Ephesians 6:10-20</a:t>
            </a:r>
            <a:endParaRPr lang="en-US" sz="5400" dirty="0"/>
          </a:p>
        </p:txBody>
      </p:sp>
    </p:spTree>
    <p:extLst>
      <p:ext uri="{BB962C8B-B14F-4D97-AF65-F5344CB8AC3E}">
        <p14:creationId xmlns:p14="http://schemas.microsoft.com/office/powerpoint/2010/main" val="407449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STAND (14)</a:t>
            </a:r>
            <a:endParaRPr lang="en-US" sz="5400" dirty="0"/>
          </a:p>
        </p:txBody>
      </p:sp>
      <p:sp>
        <p:nvSpPr>
          <p:cNvPr id="3" name="Content Placeholder 2"/>
          <p:cNvSpPr>
            <a:spLocks noGrp="1"/>
          </p:cNvSpPr>
          <p:nvPr>
            <p:ph idx="1"/>
          </p:nvPr>
        </p:nvSpPr>
        <p:spPr/>
        <p:txBody>
          <a:bodyPr>
            <a:normAutofit/>
          </a:bodyPr>
          <a:lstStyle/>
          <a:p>
            <a:r>
              <a:rPr lang="en-US" sz="4000" dirty="0" smtClean="0"/>
              <a:t>V. 14 “Stand firm then…”</a:t>
            </a:r>
          </a:p>
          <a:p>
            <a:r>
              <a:rPr lang="en-US" sz="4000" dirty="0" smtClean="0"/>
              <a:t>The Lord provides everything we need to keep standing.</a:t>
            </a:r>
          </a:p>
          <a:p>
            <a:r>
              <a:rPr lang="en-US" sz="4000" dirty="0" smtClean="0"/>
              <a:t>May feel tired or like quitting… Keep leaning on Him.</a:t>
            </a:r>
            <a:endParaRPr lang="en-US" sz="4000" dirty="0"/>
          </a:p>
        </p:txBody>
      </p:sp>
    </p:spTree>
    <p:extLst>
      <p:ext uri="{BB962C8B-B14F-4D97-AF65-F5344CB8AC3E}">
        <p14:creationId xmlns:p14="http://schemas.microsoft.com/office/powerpoint/2010/main" val="1984400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STRUGGLE (12)</a:t>
            </a:r>
            <a:endParaRPr lang="en-US" sz="5400" dirty="0"/>
          </a:p>
        </p:txBody>
      </p:sp>
      <p:sp>
        <p:nvSpPr>
          <p:cNvPr id="3" name="Content Placeholder 2"/>
          <p:cNvSpPr>
            <a:spLocks noGrp="1"/>
          </p:cNvSpPr>
          <p:nvPr>
            <p:ph idx="1"/>
          </p:nvPr>
        </p:nvSpPr>
        <p:spPr/>
        <p:txBody>
          <a:bodyPr>
            <a:normAutofit/>
          </a:bodyPr>
          <a:lstStyle/>
          <a:p>
            <a:r>
              <a:rPr lang="en-US" sz="4000" dirty="0"/>
              <a:t>“For our struggle is not against flesh and blood, but against the rulers, against the authorities, against the powers of this dark world and against the spiritual forces of evil in the heavenly realms</a:t>
            </a:r>
            <a:r>
              <a:rPr lang="en-US" sz="4000" dirty="0" smtClean="0"/>
              <a:t>.”</a:t>
            </a:r>
          </a:p>
          <a:p>
            <a:r>
              <a:rPr lang="en-US" sz="4000" dirty="0" smtClean="0"/>
              <a:t>Christian Life is not easy.</a:t>
            </a:r>
          </a:p>
          <a:p>
            <a:r>
              <a:rPr lang="en-US" sz="4000" dirty="0" smtClean="0"/>
              <a:t>Keep fighting. Keep going. Don’t give up.</a:t>
            </a:r>
            <a:endParaRPr lang="en-US" sz="4000" dirty="0"/>
          </a:p>
        </p:txBody>
      </p:sp>
    </p:spTree>
    <p:extLst>
      <p:ext uri="{BB962C8B-B14F-4D97-AF65-F5344CB8AC3E}">
        <p14:creationId xmlns:p14="http://schemas.microsoft.com/office/powerpoint/2010/main" val="211371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68251" cy="1325563"/>
          </a:xfrm>
        </p:spPr>
        <p:txBody>
          <a:bodyPr>
            <a:noAutofit/>
          </a:bodyPr>
          <a:lstStyle/>
          <a:p>
            <a:r>
              <a:rPr lang="en-US" sz="5400" dirty="0" smtClean="0"/>
              <a:t>PUT ON THE FULL ARMOR OF GOD (13)</a:t>
            </a:r>
            <a:endParaRPr lang="en-US" sz="5400" dirty="0"/>
          </a:p>
        </p:txBody>
      </p:sp>
      <p:sp>
        <p:nvSpPr>
          <p:cNvPr id="3" name="Content Placeholder 2"/>
          <p:cNvSpPr>
            <a:spLocks noGrp="1"/>
          </p:cNvSpPr>
          <p:nvPr>
            <p:ph idx="1"/>
          </p:nvPr>
        </p:nvSpPr>
        <p:spPr>
          <a:xfrm>
            <a:off x="838200" y="1588168"/>
            <a:ext cx="10515600" cy="4588795"/>
          </a:xfrm>
        </p:spPr>
        <p:txBody>
          <a:bodyPr>
            <a:noAutofit/>
          </a:bodyPr>
          <a:lstStyle/>
          <a:p>
            <a:r>
              <a:rPr lang="en-US" sz="4000" dirty="0" smtClean="0"/>
              <a:t>TRUTH</a:t>
            </a:r>
          </a:p>
          <a:p>
            <a:r>
              <a:rPr lang="en-US" sz="4000" dirty="0" smtClean="0"/>
              <a:t>RIGHTEOUSNESS</a:t>
            </a:r>
          </a:p>
          <a:p>
            <a:r>
              <a:rPr lang="en-US" sz="4000" dirty="0" smtClean="0"/>
              <a:t>READINESS</a:t>
            </a:r>
          </a:p>
          <a:p>
            <a:r>
              <a:rPr lang="en-US" sz="4000" dirty="0" smtClean="0"/>
              <a:t>PEACE</a:t>
            </a:r>
          </a:p>
          <a:p>
            <a:r>
              <a:rPr lang="en-US" sz="4000" dirty="0" smtClean="0"/>
              <a:t>FAITH</a:t>
            </a:r>
          </a:p>
          <a:p>
            <a:r>
              <a:rPr lang="en-US" sz="4000" dirty="0" smtClean="0"/>
              <a:t>SALVATION</a:t>
            </a:r>
          </a:p>
          <a:p>
            <a:r>
              <a:rPr lang="en-US" sz="4000" dirty="0" smtClean="0"/>
              <a:t>WORD OF GOD</a:t>
            </a:r>
            <a:endParaRPr lang="en-US" sz="4000" dirty="0"/>
          </a:p>
        </p:txBody>
      </p:sp>
    </p:spTree>
    <p:extLst>
      <p:ext uri="{BB962C8B-B14F-4D97-AF65-F5344CB8AC3E}">
        <p14:creationId xmlns:p14="http://schemas.microsoft.com/office/powerpoint/2010/main" val="57038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PRAY (18, 19, 20)</a:t>
            </a:r>
            <a:endParaRPr lang="en-US" sz="5400" dirty="0"/>
          </a:p>
        </p:txBody>
      </p:sp>
      <p:sp>
        <p:nvSpPr>
          <p:cNvPr id="3" name="Content Placeholder 2"/>
          <p:cNvSpPr>
            <a:spLocks noGrp="1"/>
          </p:cNvSpPr>
          <p:nvPr>
            <p:ph idx="1"/>
          </p:nvPr>
        </p:nvSpPr>
        <p:spPr/>
        <p:txBody>
          <a:bodyPr>
            <a:normAutofit/>
          </a:bodyPr>
          <a:lstStyle/>
          <a:p>
            <a:r>
              <a:rPr lang="en-US" sz="4000" dirty="0" smtClean="0"/>
              <a:t>Pray… all occasions and all kinds of prayers (18)</a:t>
            </a:r>
          </a:p>
          <a:p>
            <a:r>
              <a:rPr lang="en-US" sz="4000" dirty="0" smtClean="0"/>
              <a:t>Be alert and keep on praying (18)</a:t>
            </a:r>
          </a:p>
          <a:p>
            <a:r>
              <a:rPr lang="en-US" sz="4000" dirty="0" smtClean="0"/>
              <a:t>Pray for me (19)</a:t>
            </a:r>
          </a:p>
          <a:p>
            <a:r>
              <a:rPr lang="en-US" sz="4000" dirty="0" smtClean="0"/>
              <a:t>Pray that I may declare it fearlessly, as I should (20)</a:t>
            </a:r>
          </a:p>
          <a:p>
            <a:endParaRPr lang="en-US" sz="4000" dirty="0"/>
          </a:p>
        </p:txBody>
      </p:sp>
    </p:spTree>
    <p:extLst>
      <p:ext uri="{BB962C8B-B14F-4D97-AF65-F5344CB8AC3E}">
        <p14:creationId xmlns:p14="http://schemas.microsoft.com/office/powerpoint/2010/main" val="465238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11:9 NLT</a:t>
            </a:r>
            <a:endParaRPr lang="en-US" sz="5400" dirty="0"/>
          </a:p>
        </p:txBody>
      </p:sp>
      <p:sp>
        <p:nvSpPr>
          <p:cNvPr id="3" name="Content Placeholder 2"/>
          <p:cNvSpPr>
            <a:spLocks noGrp="1"/>
          </p:cNvSpPr>
          <p:nvPr>
            <p:ph idx="1"/>
          </p:nvPr>
        </p:nvSpPr>
        <p:spPr/>
        <p:txBody>
          <a:bodyPr>
            <a:normAutofit/>
          </a:bodyPr>
          <a:lstStyle/>
          <a:p>
            <a:r>
              <a:rPr lang="en-US" sz="4000" dirty="0"/>
              <a:t>“And so I tell you, </a:t>
            </a:r>
            <a:r>
              <a:rPr lang="en-US" sz="4000" dirty="0">
                <a:solidFill>
                  <a:srgbClr val="FFFF00"/>
                </a:solidFill>
              </a:rPr>
              <a:t>keep on asking</a:t>
            </a:r>
            <a:r>
              <a:rPr lang="en-US" sz="4000" dirty="0"/>
              <a:t>, and you will be given what you ask for. </a:t>
            </a:r>
            <a:r>
              <a:rPr lang="en-US" sz="4000" dirty="0">
                <a:solidFill>
                  <a:srgbClr val="FFFF00"/>
                </a:solidFill>
              </a:rPr>
              <a:t>Keep on looking</a:t>
            </a:r>
            <a:r>
              <a:rPr lang="en-US" sz="4000" dirty="0"/>
              <a:t>, and you will find. </a:t>
            </a:r>
            <a:r>
              <a:rPr lang="en-US" sz="4000" dirty="0">
                <a:solidFill>
                  <a:srgbClr val="FFFF00"/>
                </a:solidFill>
              </a:rPr>
              <a:t>Keep on knocking</a:t>
            </a:r>
            <a:r>
              <a:rPr lang="en-US" sz="4000" dirty="0"/>
              <a:t>, and the door will be opened.”</a:t>
            </a:r>
            <a:endParaRPr lang="en-US" sz="4000" dirty="0"/>
          </a:p>
        </p:txBody>
      </p:sp>
    </p:spTree>
    <p:extLst>
      <p:ext uri="{BB962C8B-B14F-4D97-AF65-F5344CB8AC3E}">
        <p14:creationId xmlns:p14="http://schemas.microsoft.com/office/powerpoint/2010/main" val="3495956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9018"/>
          </a:xfrm>
        </p:spPr>
        <p:txBody>
          <a:bodyPr>
            <a:normAutofit fontScale="90000"/>
          </a:bodyPr>
          <a:lstStyle/>
          <a:p>
            <a:endParaRPr lang="en-US" dirty="0"/>
          </a:p>
        </p:txBody>
      </p:sp>
      <p:sp>
        <p:nvSpPr>
          <p:cNvPr id="3" name="Content Placeholder 2"/>
          <p:cNvSpPr>
            <a:spLocks noGrp="1"/>
          </p:cNvSpPr>
          <p:nvPr>
            <p:ph idx="1"/>
          </p:nvPr>
        </p:nvSpPr>
        <p:spPr>
          <a:xfrm>
            <a:off x="838200" y="1309036"/>
            <a:ext cx="10515600" cy="4867927"/>
          </a:xfrm>
        </p:spPr>
        <p:txBody>
          <a:bodyPr>
            <a:normAutofit/>
          </a:bodyPr>
          <a:lstStyle/>
          <a:p>
            <a:pPr marL="0" indent="0">
              <a:buNone/>
            </a:pPr>
            <a:r>
              <a:rPr lang="en-US" sz="4000" dirty="0"/>
              <a:t>Lord, my prayer life is so thin and cursory. Move me and teach me to lay my needs and concerns before you, grounding my requests in your own promises and Word. Such prayers honor you and deepen me and lift my heart and change the world. Amen</a:t>
            </a:r>
            <a:r>
              <a:rPr lang="en-US" sz="4000" dirty="0" smtClean="0"/>
              <a:t>.</a:t>
            </a:r>
          </a:p>
          <a:p>
            <a:pPr marL="0" indent="0">
              <a:buNone/>
            </a:pPr>
            <a:r>
              <a:rPr lang="en-US" sz="4000" dirty="0" smtClean="0"/>
              <a:t>(Timothy Keller, </a:t>
            </a:r>
            <a:r>
              <a:rPr lang="en-US" sz="4000" u="sng" dirty="0" smtClean="0"/>
              <a:t>The Songs of Jesus</a:t>
            </a:r>
            <a:r>
              <a:rPr lang="en-US" sz="4000" dirty="0" smtClean="0"/>
              <a:t>, August 4)</a:t>
            </a:r>
            <a:endParaRPr lang="en-US" sz="4000" dirty="0"/>
          </a:p>
        </p:txBody>
      </p:sp>
    </p:spTree>
    <p:extLst>
      <p:ext uri="{BB962C8B-B14F-4D97-AF65-F5344CB8AC3E}">
        <p14:creationId xmlns:p14="http://schemas.microsoft.com/office/powerpoint/2010/main" val="334898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6:10-12</a:t>
            </a:r>
            <a:endParaRPr lang="en-US" sz="5400" dirty="0"/>
          </a:p>
        </p:txBody>
      </p:sp>
      <p:sp>
        <p:nvSpPr>
          <p:cNvPr id="3" name="Content Placeholder 2"/>
          <p:cNvSpPr>
            <a:spLocks noGrp="1"/>
          </p:cNvSpPr>
          <p:nvPr>
            <p:ph idx="1"/>
          </p:nvPr>
        </p:nvSpPr>
        <p:spPr>
          <a:xfrm>
            <a:off x="336884" y="1825625"/>
            <a:ext cx="11855115" cy="4351338"/>
          </a:xfrm>
        </p:spPr>
        <p:txBody>
          <a:bodyPr>
            <a:noAutofit/>
          </a:bodyPr>
          <a:lstStyle/>
          <a:p>
            <a:pPr marL="0" indent="0">
              <a:buNone/>
            </a:pPr>
            <a:r>
              <a:rPr lang="en-US" sz="4000" b="1" baseline="30000" dirty="0"/>
              <a:t>10 </a:t>
            </a:r>
            <a:r>
              <a:rPr lang="en-US" sz="4000" dirty="0"/>
              <a:t>Finally, be strong in the Lord and in his mighty power. </a:t>
            </a:r>
            <a:endParaRPr lang="en-US" sz="4000" dirty="0" smtClean="0"/>
          </a:p>
          <a:p>
            <a:pPr marL="0" indent="0">
              <a:buNone/>
            </a:pPr>
            <a:r>
              <a:rPr lang="en-US" sz="4000" b="1" baseline="30000" dirty="0" smtClean="0"/>
              <a:t>11</a:t>
            </a:r>
            <a:r>
              <a:rPr lang="en-US" sz="4000" b="1" baseline="30000" dirty="0"/>
              <a:t> </a:t>
            </a:r>
            <a:r>
              <a:rPr lang="en-US" sz="4000" dirty="0"/>
              <a:t>Put on the full armor of God, so that you can take your stand against the devil’s schemes. </a:t>
            </a:r>
            <a:endParaRPr lang="en-US" sz="4000" dirty="0" smtClean="0"/>
          </a:p>
          <a:p>
            <a:pPr marL="0" indent="0">
              <a:buNone/>
            </a:pPr>
            <a:r>
              <a:rPr lang="en-US" sz="4000" b="1" baseline="30000" dirty="0" smtClean="0"/>
              <a:t>12</a:t>
            </a:r>
            <a:r>
              <a:rPr lang="en-US" sz="4000" b="1" baseline="30000" dirty="0"/>
              <a:t> </a:t>
            </a:r>
            <a:r>
              <a:rPr lang="en-US" sz="4000" dirty="0"/>
              <a:t>For our struggle is not against flesh and blood, but against the rulers, against the authorities, against the powers of this dark world and against the spiritual forces of evil in the heavenly realms.</a:t>
            </a:r>
            <a:endParaRPr lang="en-US" sz="4000" dirty="0"/>
          </a:p>
        </p:txBody>
      </p:sp>
    </p:spTree>
    <p:extLst>
      <p:ext uri="{BB962C8B-B14F-4D97-AF65-F5344CB8AC3E}">
        <p14:creationId xmlns:p14="http://schemas.microsoft.com/office/powerpoint/2010/main" val="3507429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6:13-14</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13 </a:t>
            </a:r>
            <a:r>
              <a:rPr lang="en-US" sz="4000" dirty="0"/>
              <a:t>Therefore put on the full armor of God, so that when the day of evil comes, you may be able to stand your ground, and after you have done everything, to stand. </a:t>
            </a:r>
            <a:endParaRPr lang="en-US" sz="4000" dirty="0" smtClean="0"/>
          </a:p>
          <a:p>
            <a:pPr marL="0" indent="0">
              <a:buNone/>
            </a:pPr>
            <a:r>
              <a:rPr lang="en-US" sz="4000" b="1" baseline="30000" dirty="0" smtClean="0"/>
              <a:t>14</a:t>
            </a:r>
            <a:r>
              <a:rPr lang="en-US" sz="4000" b="1" baseline="30000" dirty="0"/>
              <a:t> </a:t>
            </a:r>
            <a:r>
              <a:rPr lang="en-US" sz="4000" dirty="0"/>
              <a:t>Stand firm then, with the belt of truth buckled around your waist, with the breastplate of righteousness in place,</a:t>
            </a:r>
            <a:endParaRPr lang="en-US" sz="4000" dirty="0"/>
          </a:p>
        </p:txBody>
      </p:sp>
    </p:spTree>
    <p:extLst>
      <p:ext uri="{BB962C8B-B14F-4D97-AF65-F5344CB8AC3E}">
        <p14:creationId xmlns:p14="http://schemas.microsoft.com/office/powerpoint/2010/main" val="394140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6:15-17</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15 </a:t>
            </a:r>
            <a:r>
              <a:rPr lang="en-US" sz="4000" dirty="0"/>
              <a:t>and with your feet fitted with the readiness that comes from the gospel of peace. </a:t>
            </a:r>
            <a:endParaRPr lang="en-US" sz="4000" dirty="0" smtClean="0"/>
          </a:p>
          <a:p>
            <a:pPr marL="0" indent="0">
              <a:buNone/>
            </a:pPr>
            <a:r>
              <a:rPr lang="en-US" sz="4000" b="1" baseline="30000" dirty="0" smtClean="0"/>
              <a:t>16</a:t>
            </a:r>
            <a:r>
              <a:rPr lang="en-US" sz="4000" b="1" baseline="30000" dirty="0"/>
              <a:t> </a:t>
            </a:r>
            <a:r>
              <a:rPr lang="en-US" sz="4000" dirty="0"/>
              <a:t>In addition to all this, take up the shield of faith, with which you can extinguish all the flaming arrows of the evil one. </a:t>
            </a:r>
            <a:endParaRPr lang="en-US" sz="4000" dirty="0" smtClean="0"/>
          </a:p>
          <a:p>
            <a:pPr marL="0" indent="0">
              <a:buNone/>
            </a:pPr>
            <a:r>
              <a:rPr lang="en-US" sz="4000" b="1" baseline="30000" dirty="0" smtClean="0"/>
              <a:t>17</a:t>
            </a:r>
            <a:r>
              <a:rPr lang="en-US" sz="4000" b="1" baseline="30000" dirty="0"/>
              <a:t> </a:t>
            </a:r>
            <a:r>
              <a:rPr lang="en-US" sz="4000" dirty="0"/>
              <a:t>Take the helmet of salvation and the sword of the Spirit, which is the word of God.</a:t>
            </a:r>
            <a:endParaRPr lang="en-US" sz="4000" dirty="0"/>
          </a:p>
        </p:txBody>
      </p:sp>
    </p:spTree>
    <p:extLst>
      <p:ext uri="{BB962C8B-B14F-4D97-AF65-F5344CB8AC3E}">
        <p14:creationId xmlns:p14="http://schemas.microsoft.com/office/powerpoint/2010/main" val="79735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6:18</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18 </a:t>
            </a:r>
            <a:r>
              <a:rPr lang="en-US" sz="4000" dirty="0"/>
              <a:t>And pray in the Spirit on all occasions with all kinds of prayers and requests. With this in mind, be alert and always keep on praying for all the Lord’s people.</a:t>
            </a:r>
            <a:endParaRPr lang="en-US" sz="4000" dirty="0"/>
          </a:p>
        </p:txBody>
      </p:sp>
    </p:spTree>
    <p:extLst>
      <p:ext uri="{BB962C8B-B14F-4D97-AF65-F5344CB8AC3E}">
        <p14:creationId xmlns:p14="http://schemas.microsoft.com/office/powerpoint/2010/main" val="2966826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6:19-20</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19 </a:t>
            </a:r>
            <a:r>
              <a:rPr lang="en-US" sz="4000" dirty="0"/>
              <a:t>Pray also for me, that whenever I speak, words may be given me so that I will fearlessly make known the mystery of the gospel, </a:t>
            </a:r>
            <a:endParaRPr lang="en-US" sz="4000" dirty="0" smtClean="0"/>
          </a:p>
          <a:p>
            <a:pPr marL="0" indent="0">
              <a:buNone/>
            </a:pPr>
            <a:r>
              <a:rPr lang="en-US" sz="4000" b="1" baseline="30000" dirty="0" smtClean="0"/>
              <a:t>20</a:t>
            </a:r>
            <a:r>
              <a:rPr lang="en-US" sz="4000" b="1" baseline="30000" dirty="0"/>
              <a:t> </a:t>
            </a:r>
            <a:r>
              <a:rPr lang="en-US" sz="4000" dirty="0"/>
              <a:t>for which I am an ambassador in chains. Pray that I may declare it fearlessly, as I should.</a:t>
            </a:r>
            <a:endParaRPr lang="en-US" sz="4000" dirty="0"/>
          </a:p>
        </p:txBody>
      </p:sp>
    </p:spTree>
    <p:extLst>
      <p:ext uri="{BB962C8B-B14F-4D97-AF65-F5344CB8AC3E}">
        <p14:creationId xmlns:p14="http://schemas.microsoft.com/office/powerpoint/2010/main" val="38853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BE STRONG IN THE LORD (10)</a:t>
            </a:r>
            <a:endParaRPr lang="en-US" sz="5400" dirty="0"/>
          </a:p>
        </p:txBody>
      </p:sp>
      <p:sp>
        <p:nvSpPr>
          <p:cNvPr id="3" name="Content Placeholder 2"/>
          <p:cNvSpPr>
            <a:spLocks noGrp="1"/>
          </p:cNvSpPr>
          <p:nvPr>
            <p:ph idx="1"/>
          </p:nvPr>
        </p:nvSpPr>
        <p:spPr/>
        <p:txBody>
          <a:bodyPr>
            <a:normAutofit/>
          </a:bodyPr>
          <a:lstStyle/>
          <a:p>
            <a:r>
              <a:rPr lang="en-US" sz="4000" dirty="0" smtClean="0"/>
              <a:t>Not out own strength</a:t>
            </a:r>
          </a:p>
          <a:p>
            <a:r>
              <a:rPr lang="en-US" sz="4000" dirty="0" smtClean="0"/>
              <a:t>Our Strength comes from the Lord</a:t>
            </a:r>
            <a:endParaRPr lang="en-US" sz="4000" dirty="0"/>
          </a:p>
        </p:txBody>
      </p:sp>
    </p:spTree>
    <p:extLst>
      <p:ext uri="{BB962C8B-B14F-4D97-AF65-F5344CB8AC3E}">
        <p14:creationId xmlns:p14="http://schemas.microsoft.com/office/powerpoint/2010/main" val="196294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STAND (11)</a:t>
            </a:r>
            <a:endParaRPr lang="en-US" sz="5400" dirty="0"/>
          </a:p>
        </p:txBody>
      </p:sp>
      <p:sp>
        <p:nvSpPr>
          <p:cNvPr id="3" name="Content Placeholder 2"/>
          <p:cNvSpPr>
            <a:spLocks noGrp="1"/>
          </p:cNvSpPr>
          <p:nvPr>
            <p:ph idx="1"/>
          </p:nvPr>
        </p:nvSpPr>
        <p:spPr>
          <a:xfrm>
            <a:off x="838200" y="1690688"/>
            <a:ext cx="10515600" cy="4486275"/>
          </a:xfrm>
        </p:spPr>
        <p:txBody>
          <a:bodyPr>
            <a:noAutofit/>
          </a:bodyPr>
          <a:lstStyle/>
          <a:p>
            <a:r>
              <a:rPr lang="en-US" sz="4000" dirty="0" smtClean="0"/>
              <a:t>V. 11 “take your stand against the devil’s schemes”</a:t>
            </a:r>
          </a:p>
          <a:p>
            <a:r>
              <a:rPr lang="en-US" sz="4000" dirty="0" smtClean="0"/>
              <a:t>1 Peter 5:8-9 </a:t>
            </a:r>
            <a:r>
              <a:rPr lang="en-US" sz="4000" dirty="0"/>
              <a:t>“Be alert and of sober mind. Your enemy the devil prowls around like a roaring lion looking for someone to devour. Resist him, standing firm in the faith, because you know that the family of believers throughout the world is undergoing the same kind of suffering.”</a:t>
            </a:r>
            <a:endParaRPr lang="en-US" sz="4000" dirty="0"/>
          </a:p>
        </p:txBody>
      </p:sp>
    </p:spTree>
    <p:extLst>
      <p:ext uri="{BB962C8B-B14F-4D97-AF65-F5344CB8AC3E}">
        <p14:creationId xmlns:p14="http://schemas.microsoft.com/office/powerpoint/2010/main" val="4093255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STAND (13)</a:t>
            </a:r>
            <a:endParaRPr lang="en-US" sz="5400" dirty="0"/>
          </a:p>
        </p:txBody>
      </p:sp>
      <p:sp>
        <p:nvSpPr>
          <p:cNvPr id="3" name="Content Placeholder 2"/>
          <p:cNvSpPr>
            <a:spLocks noGrp="1"/>
          </p:cNvSpPr>
          <p:nvPr>
            <p:ph idx="1"/>
          </p:nvPr>
        </p:nvSpPr>
        <p:spPr>
          <a:xfrm>
            <a:off x="838200" y="1578543"/>
            <a:ext cx="10515600" cy="4598420"/>
          </a:xfrm>
        </p:spPr>
        <p:txBody>
          <a:bodyPr>
            <a:noAutofit/>
          </a:bodyPr>
          <a:lstStyle/>
          <a:p>
            <a:r>
              <a:rPr lang="en-US" sz="4000" dirty="0" smtClean="0"/>
              <a:t>V.13 “you may be able to stand your ground.”</a:t>
            </a:r>
          </a:p>
          <a:p>
            <a:r>
              <a:rPr lang="en-US" sz="4000" dirty="0" smtClean="0"/>
              <a:t>2 Peter 1:3 </a:t>
            </a:r>
            <a:r>
              <a:rPr lang="en-US" sz="4000" dirty="0"/>
              <a:t>“His divine power has given us everything we need for a godly life through our knowledge of Him who called us by His own glory and goodness</a:t>
            </a:r>
            <a:r>
              <a:rPr lang="en-US" sz="4000" dirty="0" smtClean="0"/>
              <a:t>.”</a:t>
            </a:r>
          </a:p>
          <a:p>
            <a:r>
              <a:rPr lang="en-US" sz="4000" dirty="0" smtClean="0"/>
              <a:t>Ephesians 3:20 </a:t>
            </a:r>
            <a:r>
              <a:rPr lang="en-US" sz="4000" dirty="0"/>
              <a:t>“Now to Him who is able to do immeasurably more than all we ask or imagine, according to His power that is at work within us</a:t>
            </a:r>
            <a:r>
              <a:rPr lang="en-US" sz="4000" dirty="0" smtClean="0"/>
              <a:t>.”</a:t>
            </a:r>
            <a:endParaRPr lang="en-US" sz="4000" dirty="0"/>
          </a:p>
        </p:txBody>
      </p:sp>
    </p:spTree>
    <p:extLst>
      <p:ext uri="{BB962C8B-B14F-4D97-AF65-F5344CB8AC3E}">
        <p14:creationId xmlns:p14="http://schemas.microsoft.com/office/powerpoint/2010/main" val="20233997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776</Words>
  <Application>Microsoft Office PowerPoint</Application>
  <PresentationFormat>Widescreen</PresentationFormat>
  <Paragraphs>53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Don’t Forget Your Armor!</vt:lpstr>
      <vt:lpstr>Ephesians 6:10-12</vt:lpstr>
      <vt:lpstr>Ephesians 6:13-14</vt:lpstr>
      <vt:lpstr>Ephesians 6:15-17</vt:lpstr>
      <vt:lpstr>Ephesians 6:18</vt:lpstr>
      <vt:lpstr>Ephesians 6:19-20</vt:lpstr>
      <vt:lpstr>BE STRONG IN THE LORD (10)</vt:lpstr>
      <vt:lpstr>STAND (11)</vt:lpstr>
      <vt:lpstr>STAND (13)</vt:lpstr>
      <vt:lpstr>STAND (14)</vt:lpstr>
      <vt:lpstr>STRUGGLE (12)</vt:lpstr>
      <vt:lpstr>PUT ON THE FULL ARMOR OF GOD (13)</vt:lpstr>
      <vt:lpstr>PRAY (18, 19, 20)</vt:lpstr>
      <vt:lpstr>Luke 11:9 NLT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Forget Your Armor!</dc:title>
  <dc:creator>Gary Reiss</dc:creator>
  <cp:lastModifiedBy>Gary Reiss</cp:lastModifiedBy>
  <cp:revision>4</cp:revision>
  <cp:lastPrinted>2021-08-18T20:14:00Z</cp:lastPrinted>
  <dcterms:created xsi:type="dcterms:W3CDTF">2021-08-18T19:46:23Z</dcterms:created>
  <dcterms:modified xsi:type="dcterms:W3CDTF">2021-08-18T20:14:30Z</dcterms:modified>
</cp:coreProperties>
</file>