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57" r:id="rId8"/>
    <p:sldId id="263" r:id="rId9"/>
    <p:sldId id="264" r:id="rId10"/>
    <p:sldId id="265" r:id="rId11"/>
    <p:sldId id="266" r:id="rId12"/>
    <p:sldId id="267" r:id="rId13"/>
    <p:sldId id="268" r:id="rId14"/>
    <p:sldId id="269" r:id="rId15"/>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357EAE1-4103-4890-BC57-2FF1618A0AAF}"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65AB7C-AE68-45C3-BEC7-8B79CF8AFCA3}" type="slidenum">
              <a:rPr lang="en-US" smtClean="0"/>
              <a:t>‹#›</a:t>
            </a:fld>
            <a:endParaRPr lang="en-US"/>
          </a:p>
        </p:txBody>
      </p:sp>
    </p:spTree>
    <p:extLst>
      <p:ext uri="{BB962C8B-B14F-4D97-AF65-F5344CB8AC3E}">
        <p14:creationId xmlns:p14="http://schemas.microsoft.com/office/powerpoint/2010/main" val="1152074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57EAE1-4103-4890-BC57-2FF1618A0AAF}"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65AB7C-AE68-45C3-BEC7-8B79CF8AFCA3}" type="slidenum">
              <a:rPr lang="en-US" smtClean="0"/>
              <a:t>‹#›</a:t>
            </a:fld>
            <a:endParaRPr lang="en-US"/>
          </a:p>
        </p:txBody>
      </p:sp>
    </p:spTree>
    <p:extLst>
      <p:ext uri="{BB962C8B-B14F-4D97-AF65-F5344CB8AC3E}">
        <p14:creationId xmlns:p14="http://schemas.microsoft.com/office/powerpoint/2010/main" val="4152527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57EAE1-4103-4890-BC57-2FF1618A0AAF}"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65AB7C-AE68-45C3-BEC7-8B79CF8AFCA3}" type="slidenum">
              <a:rPr lang="en-US" smtClean="0"/>
              <a:t>‹#›</a:t>
            </a:fld>
            <a:endParaRPr lang="en-US"/>
          </a:p>
        </p:txBody>
      </p:sp>
    </p:spTree>
    <p:extLst>
      <p:ext uri="{BB962C8B-B14F-4D97-AF65-F5344CB8AC3E}">
        <p14:creationId xmlns:p14="http://schemas.microsoft.com/office/powerpoint/2010/main" val="3518329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57EAE1-4103-4890-BC57-2FF1618A0AAF}"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65AB7C-AE68-45C3-BEC7-8B79CF8AFCA3}" type="slidenum">
              <a:rPr lang="en-US" smtClean="0"/>
              <a:t>‹#›</a:t>
            </a:fld>
            <a:endParaRPr lang="en-US"/>
          </a:p>
        </p:txBody>
      </p:sp>
    </p:spTree>
    <p:extLst>
      <p:ext uri="{BB962C8B-B14F-4D97-AF65-F5344CB8AC3E}">
        <p14:creationId xmlns:p14="http://schemas.microsoft.com/office/powerpoint/2010/main" val="292705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57EAE1-4103-4890-BC57-2FF1618A0AAF}"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65AB7C-AE68-45C3-BEC7-8B79CF8AFCA3}" type="slidenum">
              <a:rPr lang="en-US" smtClean="0"/>
              <a:t>‹#›</a:t>
            </a:fld>
            <a:endParaRPr lang="en-US"/>
          </a:p>
        </p:txBody>
      </p:sp>
    </p:spTree>
    <p:extLst>
      <p:ext uri="{BB962C8B-B14F-4D97-AF65-F5344CB8AC3E}">
        <p14:creationId xmlns:p14="http://schemas.microsoft.com/office/powerpoint/2010/main" val="2336021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357EAE1-4103-4890-BC57-2FF1618A0AAF}" type="datetimeFigureOut">
              <a:rPr lang="en-US" smtClean="0"/>
              <a:t>7/8/2021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65AB7C-AE68-45C3-BEC7-8B79CF8AFCA3}" type="slidenum">
              <a:rPr lang="en-US" smtClean="0"/>
              <a:t>‹#›</a:t>
            </a:fld>
            <a:endParaRPr lang="en-US"/>
          </a:p>
        </p:txBody>
      </p:sp>
    </p:spTree>
    <p:extLst>
      <p:ext uri="{BB962C8B-B14F-4D97-AF65-F5344CB8AC3E}">
        <p14:creationId xmlns:p14="http://schemas.microsoft.com/office/powerpoint/2010/main" val="1374151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357EAE1-4103-4890-BC57-2FF1618A0AAF}" type="datetimeFigureOut">
              <a:rPr lang="en-US" smtClean="0"/>
              <a:t>7/8/2021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65AB7C-AE68-45C3-BEC7-8B79CF8AFCA3}" type="slidenum">
              <a:rPr lang="en-US" smtClean="0"/>
              <a:t>‹#›</a:t>
            </a:fld>
            <a:endParaRPr lang="en-US"/>
          </a:p>
        </p:txBody>
      </p:sp>
    </p:spTree>
    <p:extLst>
      <p:ext uri="{BB962C8B-B14F-4D97-AF65-F5344CB8AC3E}">
        <p14:creationId xmlns:p14="http://schemas.microsoft.com/office/powerpoint/2010/main" val="1381010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357EAE1-4103-4890-BC57-2FF1618A0AAF}" type="datetimeFigureOut">
              <a:rPr lang="en-US" smtClean="0"/>
              <a:t>7/8/2021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65AB7C-AE68-45C3-BEC7-8B79CF8AFCA3}" type="slidenum">
              <a:rPr lang="en-US" smtClean="0"/>
              <a:t>‹#›</a:t>
            </a:fld>
            <a:endParaRPr lang="en-US"/>
          </a:p>
        </p:txBody>
      </p:sp>
    </p:spTree>
    <p:extLst>
      <p:ext uri="{BB962C8B-B14F-4D97-AF65-F5344CB8AC3E}">
        <p14:creationId xmlns:p14="http://schemas.microsoft.com/office/powerpoint/2010/main" val="3553417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57EAE1-4103-4890-BC57-2FF1618A0AAF}" type="datetimeFigureOut">
              <a:rPr lang="en-US" smtClean="0"/>
              <a:t>7/8/2021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65AB7C-AE68-45C3-BEC7-8B79CF8AFCA3}" type="slidenum">
              <a:rPr lang="en-US" smtClean="0"/>
              <a:t>‹#›</a:t>
            </a:fld>
            <a:endParaRPr lang="en-US"/>
          </a:p>
        </p:txBody>
      </p:sp>
    </p:spTree>
    <p:extLst>
      <p:ext uri="{BB962C8B-B14F-4D97-AF65-F5344CB8AC3E}">
        <p14:creationId xmlns:p14="http://schemas.microsoft.com/office/powerpoint/2010/main" val="2505001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357EAE1-4103-4890-BC57-2FF1618A0AAF}" type="datetimeFigureOut">
              <a:rPr lang="en-US" smtClean="0"/>
              <a:t>7/8/2021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65AB7C-AE68-45C3-BEC7-8B79CF8AFCA3}" type="slidenum">
              <a:rPr lang="en-US" smtClean="0"/>
              <a:t>‹#›</a:t>
            </a:fld>
            <a:endParaRPr lang="en-US"/>
          </a:p>
        </p:txBody>
      </p:sp>
    </p:spTree>
    <p:extLst>
      <p:ext uri="{BB962C8B-B14F-4D97-AF65-F5344CB8AC3E}">
        <p14:creationId xmlns:p14="http://schemas.microsoft.com/office/powerpoint/2010/main" val="577220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357EAE1-4103-4890-BC57-2FF1618A0AAF}" type="datetimeFigureOut">
              <a:rPr lang="en-US" smtClean="0"/>
              <a:t>7/8/2021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65AB7C-AE68-45C3-BEC7-8B79CF8AFCA3}" type="slidenum">
              <a:rPr lang="en-US" smtClean="0"/>
              <a:t>‹#›</a:t>
            </a:fld>
            <a:endParaRPr lang="en-US"/>
          </a:p>
        </p:txBody>
      </p:sp>
    </p:spTree>
    <p:extLst>
      <p:ext uri="{BB962C8B-B14F-4D97-AF65-F5344CB8AC3E}">
        <p14:creationId xmlns:p14="http://schemas.microsoft.com/office/powerpoint/2010/main" val="801207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57EAE1-4103-4890-BC57-2FF1618A0AAF}" type="datetimeFigureOut">
              <a:rPr lang="en-US" smtClean="0"/>
              <a:t>7/8/2021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65AB7C-AE68-45C3-BEC7-8B79CF8AFCA3}" type="slidenum">
              <a:rPr lang="en-US" smtClean="0"/>
              <a:t>‹#›</a:t>
            </a:fld>
            <a:endParaRPr lang="en-US"/>
          </a:p>
        </p:txBody>
      </p:sp>
    </p:spTree>
    <p:extLst>
      <p:ext uri="{BB962C8B-B14F-4D97-AF65-F5344CB8AC3E}">
        <p14:creationId xmlns:p14="http://schemas.microsoft.com/office/powerpoint/2010/main" val="86012555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God Has Big Dreams for Us</a:t>
            </a:r>
            <a:endParaRPr lang="en-US" dirty="0"/>
          </a:p>
        </p:txBody>
      </p:sp>
      <p:sp>
        <p:nvSpPr>
          <p:cNvPr id="3" name="Subtitle 2"/>
          <p:cNvSpPr>
            <a:spLocks noGrp="1"/>
          </p:cNvSpPr>
          <p:nvPr>
            <p:ph type="subTitle" idx="1"/>
          </p:nvPr>
        </p:nvSpPr>
        <p:spPr/>
        <p:txBody>
          <a:bodyPr>
            <a:normAutofit/>
          </a:bodyPr>
          <a:lstStyle/>
          <a:p>
            <a:r>
              <a:rPr lang="en-US" sz="4800" dirty="0" smtClean="0"/>
              <a:t>Ephesians 2:11-22</a:t>
            </a:r>
            <a:endParaRPr lang="en-US" sz="4800" dirty="0"/>
          </a:p>
        </p:txBody>
      </p:sp>
    </p:spTree>
    <p:extLst>
      <p:ext uri="{BB962C8B-B14F-4D97-AF65-F5344CB8AC3E}">
        <p14:creationId xmlns:p14="http://schemas.microsoft.com/office/powerpoint/2010/main" val="3479033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Reconciled</a:t>
            </a:r>
            <a:endParaRPr lang="en-US" sz="5400" dirty="0"/>
          </a:p>
        </p:txBody>
      </p:sp>
      <p:sp>
        <p:nvSpPr>
          <p:cNvPr id="3" name="Content Placeholder 2"/>
          <p:cNvSpPr>
            <a:spLocks noGrp="1"/>
          </p:cNvSpPr>
          <p:nvPr>
            <p:ph idx="1"/>
          </p:nvPr>
        </p:nvSpPr>
        <p:spPr/>
        <p:txBody>
          <a:bodyPr>
            <a:normAutofit/>
          </a:bodyPr>
          <a:lstStyle/>
          <a:p>
            <a:r>
              <a:rPr lang="en-US" sz="4000" dirty="0" smtClean="0"/>
              <a:t>“to reconcile both of them to God through the Cross, by which He put to death their hostility.” (v.16)</a:t>
            </a:r>
          </a:p>
          <a:p>
            <a:r>
              <a:rPr lang="en-US" sz="4000" dirty="0" smtClean="0"/>
              <a:t>“For through Him (Christ) we both have access to the Father by one Spirit.” (v.18)</a:t>
            </a:r>
            <a:endParaRPr lang="en-US" sz="4000" dirty="0"/>
          </a:p>
        </p:txBody>
      </p:sp>
    </p:spTree>
    <p:extLst>
      <p:ext uri="{BB962C8B-B14F-4D97-AF65-F5344CB8AC3E}">
        <p14:creationId xmlns:p14="http://schemas.microsoft.com/office/powerpoint/2010/main" val="151179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Ephesians 4:3-6</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3 </a:t>
            </a:r>
            <a:r>
              <a:rPr lang="en-US" sz="4000" dirty="0"/>
              <a:t>Make every effort to keep the unity of the Spirit through the bond of peace. </a:t>
            </a:r>
            <a:endParaRPr lang="en-US" sz="4000" dirty="0" smtClean="0"/>
          </a:p>
          <a:p>
            <a:pPr marL="0" indent="0">
              <a:buNone/>
            </a:pPr>
            <a:r>
              <a:rPr lang="en-US" sz="4000" b="1" baseline="30000" dirty="0" smtClean="0"/>
              <a:t>4</a:t>
            </a:r>
            <a:r>
              <a:rPr lang="en-US" sz="4000" b="1" baseline="30000" dirty="0"/>
              <a:t> </a:t>
            </a:r>
            <a:r>
              <a:rPr lang="en-US" sz="4000" dirty="0"/>
              <a:t>There is one body and one Spirit, just as you were called to one hope when you were called; </a:t>
            </a:r>
            <a:endParaRPr lang="en-US" sz="4000" dirty="0" smtClean="0"/>
          </a:p>
          <a:p>
            <a:pPr marL="0" indent="0">
              <a:buNone/>
            </a:pPr>
            <a:r>
              <a:rPr lang="en-US" sz="4000" b="1" baseline="30000" dirty="0" smtClean="0"/>
              <a:t>5</a:t>
            </a:r>
            <a:r>
              <a:rPr lang="en-US" sz="4000" b="1" baseline="30000" dirty="0"/>
              <a:t> </a:t>
            </a:r>
            <a:r>
              <a:rPr lang="en-US" sz="4000" dirty="0"/>
              <a:t>one Lord, one faith, one baptism; </a:t>
            </a:r>
            <a:endParaRPr lang="en-US" sz="4000" dirty="0" smtClean="0"/>
          </a:p>
          <a:p>
            <a:pPr marL="0" indent="0">
              <a:buNone/>
            </a:pPr>
            <a:r>
              <a:rPr lang="en-US" sz="4000" b="1" baseline="30000" dirty="0" smtClean="0"/>
              <a:t>6</a:t>
            </a:r>
            <a:r>
              <a:rPr lang="en-US" sz="4000" b="1" baseline="30000" dirty="0"/>
              <a:t> </a:t>
            </a:r>
            <a:r>
              <a:rPr lang="en-US" sz="4000" dirty="0"/>
              <a:t>one God and Father of all, who is over all and through all and in all.</a:t>
            </a:r>
            <a:endParaRPr lang="en-US" sz="4000" dirty="0"/>
          </a:p>
        </p:txBody>
      </p:sp>
    </p:spTree>
    <p:extLst>
      <p:ext uri="{BB962C8B-B14F-4D97-AF65-F5344CB8AC3E}">
        <p14:creationId xmlns:p14="http://schemas.microsoft.com/office/powerpoint/2010/main" val="3427906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Transformed</a:t>
            </a:r>
            <a:endParaRPr lang="en-US" sz="5400" dirty="0"/>
          </a:p>
        </p:txBody>
      </p:sp>
      <p:sp>
        <p:nvSpPr>
          <p:cNvPr id="3" name="Content Placeholder 2"/>
          <p:cNvSpPr>
            <a:spLocks noGrp="1"/>
          </p:cNvSpPr>
          <p:nvPr>
            <p:ph idx="1"/>
          </p:nvPr>
        </p:nvSpPr>
        <p:spPr>
          <a:xfrm>
            <a:off x="838200" y="1825625"/>
            <a:ext cx="10808368" cy="4351338"/>
          </a:xfrm>
        </p:spPr>
        <p:txBody>
          <a:bodyPr>
            <a:noAutofit/>
          </a:bodyPr>
          <a:lstStyle/>
          <a:p>
            <a:r>
              <a:rPr lang="en-US" sz="4000" dirty="0" smtClean="0"/>
              <a:t>No longer foreigners and strangers… but fellow citizens.</a:t>
            </a:r>
          </a:p>
          <a:p>
            <a:r>
              <a:rPr lang="en-US" sz="4000" dirty="0" smtClean="0"/>
              <a:t>Members of God’s household.</a:t>
            </a:r>
          </a:p>
          <a:p>
            <a:r>
              <a:rPr lang="en-US" sz="4000" dirty="0" smtClean="0"/>
              <a:t>Built on the foundation of apostles and prophets.</a:t>
            </a:r>
          </a:p>
          <a:p>
            <a:r>
              <a:rPr lang="en-US" sz="4000" dirty="0" smtClean="0"/>
              <a:t>Christ Jesus the Chief Cornerstone.</a:t>
            </a:r>
          </a:p>
          <a:p>
            <a:r>
              <a:rPr lang="en-US" sz="4000" dirty="0" smtClean="0"/>
              <a:t>In Christ… joined together and built up to become the temple of the Lord.</a:t>
            </a:r>
          </a:p>
        </p:txBody>
      </p:sp>
    </p:spTree>
    <p:extLst>
      <p:ext uri="{BB962C8B-B14F-4D97-AF65-F5344CB8AC3E}">
        <p14:creationId xmlns:p14="http://schemas.microsoft.com/office/powerpoint/2010/main" val="2230241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Ephesians 2:22</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22 </a:t>
            </a:r>
            <a:r>
              <a:rPr lang="en-US" sz="4000" dirty="0"/>
              <a:t>And in him you too are being built together to become a dwelling in which God lives by his Spirit.</a:t>
            </a:r>
            <a:endParaRPr lang="en-US" sz="4000" dirty="0"/>
          </a:p>
        </p:txBody>
      </p:sp>
    </p:spTree>
    <p:extLst>
      <p:ext uri="{BB962C8B-B14F-4D97-AF65-F5344CB8AC3E}">
        <p14:creationId xmlns:p14="http://schemas.microsoft.com/office/powerpoint/2010/main" val="3872816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God’s Big Dream for Us…</a:t>
            </a:r>
            <a:endParaRPr lang="en-US" sz="5400" dirty="0"/>
          </a:p>
        </p:txBody>
      </p:sp>
      <p:sp>
        <p:nvSpPr>
          <p:cNvPr id="3" name="Content Placeholder 2"/>
          <p:cNvSpPr>
            <a:spLocks noGrp="1"/>
          </p:cNvSpPr>
          <p:nvPr>
            <p:ph idx="1"/>
          </p:nvPr>
        </p:nvSpPr>
        <p:spPr/>
        <p:txBody>
          <a:bodyPr>
            <a:normAutofit/>
          </a:bodyPr>
          <a:lstStyle/>
          <a:p>
            <a:r>
              <a:rPr lang="en-US" sz="4000" dirty="0" smtClean="0"/>
              <a:t>To Bring us Near to Him.</a:t>
            </a:r>
          </a:p>
          <a:p>
            <a:r>
              <a:rPr lang="en-US" sz="4000" dirty="0" smtClean="0"/>
              <a:t>To Make us One with Him and Others.</a:t>
            </a:r>
          </a:p>
          <a:p>
            <a:r>
              <a:rPr lang="en-US" sz="4000" smtClean="0"/>
              <a:t>To Move </a:t>
            </a:r>
            <a:r>
              <a:rPr lang="en-US" sz="4000" dirty="0" smtClean="0"/>
              <a:t>us from </a:t>
            </a:r>
            <a:r>
              <a:rPr lang="en-US" sz="4000" smtClean="0"/>
              <a:t>being Foreigners </a:t>
            </a:r>
            <a:r>
              <a:rPr lang="en-US" sz="4000" dirty="0" smtClean="0"/>
              <a:t>to Family.</a:t>
            </a:r>
          </a:p>
        </p:txBody>
      </p:sp>
    </p:spTree>
    <p:extLst>
      <p:ext uri="{BB962C8B-B14F-4D97-AF65-F5344CB8AC3E}">
        <p14:creationId xmlns:p14="http://schemas.microsoft.com/office/powerpoint/2010/main" val="3429058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246"/>
            <a:ext cx="10515600" cy="818782"/>
          </a:xfrm>
        </p:spPr>
        <p:txBody>
          <a:bodyPr>
            <a:normAutofit fontScale="90000"/>
          </a:bodyPr>
          <a:lstStyle/>
          <a:p>
            <a:r>
              <a:rPr lang="en-US" sz="5400" dirty="0" smtClean="0"/>
              <a:t>Ephesians 2:11-13</a:t>
            </a:r>
            <a:endParaRPr lang="en-US" sz="5400" dirty="0"/>
          </a:p>
        </p:txBody>
      </p:sp>
      <p:sp>
        <p:nvSpPr>
          <p:cNvPr id="3" name="Content Placeholder 2"/>
          <p:cNvSpPr>
            <a:spLocks noGrp="1"/>
          </p:cNvSpPr>
          <p:nvPr>
            <p:ph idx="1"/>
          </p:nvPr>
        </p:nvSpPr>
        <p:spPr>
          <a:xfrm>
            <a:off x="838200" y="1097280"/>
            <a:ext cx="10515600" cy="5245768"/>
          </a:xfrm>
        </p:spPr>
        <p:txBody>
          <a:bodyPr>
            <a:noAutofit/>
          </a:bodyPr>
          <a:lstStyle/>
          <a:p>
            <a:pPr marL="0" indent="0">
              <a:buNone/>
            </a:pPr>
            <a:r>
              <a:rPr lang="en-US" sz="3600" b="1" baseline="30000" dirty="0"/>
              <a:t>11 </a:t>
            </a:r>
            <a:r>
              <a:rPr lang="en-US" sz="3600" dirty="0"/>
              <a:t>Therefore, remember that formerly you who are Gentiles by birth and called “uncircumcised” by those who call themselves “the circumcision” (which is done in the body by human hands)— </a:t>
            </a:r>
            <a:endParaRPr lang="en-US" sz="3600" dirty="0" smtClean="0"/>
          </a:p>
          <a:p>
            <a:pPr marL="0" indent="0">
              <a:buNone/>
            </a:pPr>
            <a:r>
              <a:rPr lang="en-US" sz="3600" b="1" baseline="30000" dirty="0" smtClean="0"/>
              <a:t>12</a:t>
            </a:r>
            <a:r>
              <a:rPr lang="en-US" sz="3600" b="1" baseline="30000" dirty="0"/>
              <a:t> </a:t>
            </a:r>
            <a:r>
              <a:rPr lang="en-US" sz="3600" dirty="0"/>
              <a:t>remember that at that time you were separate from Christ, excluded from citizenship in Israel and foreigners to the covenants of the promise, without hope and without God in the world. </a:t>
            </a:r>
            <a:endParaRPr lang="en-US" sz="3600" dirty="0" smtClean="0"/>
          </a:p>
          <a:p>
            <a:pPr marL="0" indent="0">
              <a:buNone/>
            </a:pPr>
            <a:r>
              <a:rPr lang="en-US" sz="3600" b="1" baseline="30000" dirty="0" smtClean="0"/>
              <a:t>13</a:t>
            </a:r>
            <a:r>
              <a:rPr lang="en-US" sz="3600" b="1" baseline="30000" dirty="0"/>
              <a:t> </a:t>
            </a:r>
            <a:r>
              <a:rPr lang="en-US" sz="3600" dirty="0"/>
              <a:t>But now in Christ Jesus you who once were far away have been brought near by the blood of Christ.</a:t>
            </a:r>
            <a:endParaRPr lang="en-US" sz="3600" dirty="0"/>
          </a:p>
        </p:txBody>
      </p:sp>
    </p:spTree>
    <p:extLst>
      <p:ext uri="{BB962C8B-B14F-4D97-AF65-F5344CB8AC3E}">
        <p14:creationId xmlns:p14="http://schemas.microsoft.com/office/powerpoint/2010/main" val="347035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Ephesians 2:14-15</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14 </a:t>
            </a:r>
            <a:r>
              <a:rPr lang="en-US" sz="4000" dirty="0"/>
              <a:t>For he himself is our peace, who has made the two groups one and has destroyed the barrier, the dividing wall of hostility, </a:t>
            </a:r>
            <a:endParaRPr lang="en-US" sz="4000" dirty="0" smtClean="0"/>
          </a:p>
          <a:p>
            <a:pPr marL="0" indent="0">
              <a:buNone/>
            </a:pPr>
            <a:r>
              <a:rPr lang="en-US" sz="4000" b="1" baseline="30000" dirty="0" smtClean="0"/>
              <a:t>15</a:t>
            </a:r>
            <a:r>
              <a:rPr lang="en-US" sz="4000" b="1" baseline="30000" dirty="0"/>
              <a:t> </a:t>
            </a:r>
            <a:r>
              <a:rPr lang="en-US" sz="4000" dirty="0"/>
              <a:t>by setting aside in his flesh the law with its commands and regulations. His purpose was to create in himself one new humanity out of the two, thus making peace,</a:t>
            </a:r>
            <a:endParaRPr lang="en-US" sz="4000" dirty="0"/>
          </a:p>
        </p:txBody>
      </p:sp>
    </p:spTree>
    <p:extLst>
      <p:ext uri="{BB962C8B-B14F-4D97-AF65-F5344CB8AC3E}">
        <p14:creationId xmlns:p14="http://schemas.microsoft.com/office/powerpoint/2010/main" val="439421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Ephesians 2:16-18</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16 </a:t>
            </a:r>
            <a:r>
              <a:rPr lang="en-US" sz="4000" dirty="0"/>
              <a:t>and in one body to reconcile both of them to God through the cross, by which he put to death their hostility. </a:t>
            </a:r>
            <a:endParaRPr lang="en-US" sz="4000" dirty="0" smtClean="0"/>
          </a:p>
          <a:p>
            <a:pPr marL="0" indent="0">
              <a:buNone/>
            </a:pPr>
            <a:r>
              <a:rPr lang="en-US" sz="4000" b="1" baseline="30000" dirty="0" smtClean="0"/>
              <a:t>17</a:t>
            </a:r>
            <a:r>
              <a:rPr lang="en-US" sz="4000" b="1" baseline="30000" dirty="0"/>
              <a:t> </a:t>
            </a:r>
            <a:r>
              <a:rPr lang="en-US" sz="4000" dirty="0"/>
              <a:t>He came and preached peace to you who were far away and peace to those who were near. </a:t>
            </a:r>
            <a:endParaRPr lang="en-US" sz="4000" dirty="0" smtClean="0"/>
          </a:p>
          <a:p>
            <a:pPr marL="0" indent="0">
              <a:buNone/>
            </a:pPr>
            <a:r>
              <a:rPr lang="en-US" sz="4000" b="1" baseline="30000" dirty="0" smtClean="0"/>
              <a:t>18</a:t>
            </a:r>
            <a:r>
              <a:rPr lang="en-US" sz="4000" b="1" baseline="30000" dirty="0"/>
              <a:t> </a:t>
            </a:r>
            <a:r>
              <a:rPr lang="en-US" sz="4000" dirty="0"/>
              <a:t>For through him we both have access to the Father by one Spirit.</a:t>
            </a:r>
            <a:endParaRPr lang="en-US" sz="4000" dirty="0"/>
          </a:p>
        </p:txBody>
      </p:sp>
    </p:spTree>
    <p:extLst>
      <p:ext uri="{BB962C8B-B14F-4D97-AF65-F5344CB8AC3E}">
        <p14:creationId xmlns:p14="http://schemas.microsoft.com/office/powerpoint/2010/main" val="1548589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Ephesians 2:19-20</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19 </a:t>
            </a:r>
            <a:r>
              <a:rPr lang="en-US" sz="4000" dirty="0"/>
              <a:t>Consequently, you are no longer foreigners and strangers, but fellow citizens with God’s people and also members of his household, </a:t>
            </a:r>
            <a:endParaRPr lang="en-US" sz="4000" dirty="0" smtClean="0"/>
          </a:p>
          <a:p>
            <a:pPr marL="0" indent="0">
              <a:buNone/>
            </a:pPr>
            <a:r>
              <a:rPr lang="en-US" sz="4000" b="1" baseline="30000" dirty="0" smtClean="0"/>
              <a:t>20</a:t>
            </a:r>
            <a:r>
              <a:rPr lang="en-US" sz="4000" b="1" baseline="30000" dirty="0"/>
              <a:t> </a:t>
            </a:r>
            <a:r>
              <a:rPr lang="en-US" sz="4000" dirty="0"/>
              <a:t>built on the foundation of the apostles and prophets, with Christ Jesus himself as the chief cornerstone.</a:t>
            </a:r>
            <a:endParaRPr lang="en-US" sz="4000" dirty="0"/>
          </a:p>
        </p:txBody>
      </p:sp>
    </p:spTree>
    <p:extLst>
      <p:ext uri="{BB962C8B-B14F-4D97-AF65-F5344CB8AC3E}">
        <p14:creationId xmlns:p14="http://schemas.microsoft.com/office/powerpoint/2010/main" val="1170315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Ephesians 2:21-22</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21 </a:t>
            </a:r>
            <a:r>
              <a:rPr lang="en-US" sz="4000" dirty="0"/>
              <a:t>In him the whole building is joined together and rises to become a holy temple in the Lord. </a:t>
            </a:r>
            <a:endParaRPr lang="en-US" sz="4000" dirty="0" smtClean="0"/>
          </a:p>
          <a:p>
            <a:pPr marL="0" indent="0">
              <a:buNone/>
            </a:pPr>
            <a:r>
              <a:rPr lang="en-US" sz="4000" b="1" baseline="30000" dirty="0" smtClean="0"/>
              <a:t>22</a:t>
            </a:r>
            <a:r>
              <a:rPr lang="en-US" sz="4000" b="1" baseline="30000" dirty="0"/>
              <a:t> </a:t>
            </a:r>
            <a:r>
              <a:rPr lang="en-US" sz="4000" dirty="0"/>
              <a:t>And in him you too are being built together to become a dwelling in which God lives by his Spirit.</a:t>
            </a:r>
            <a:endParaRPr lang="en-US" sz="4000" dirty="0"/>
          </a:p>
        </p:txBody>
      </p:sp>
    </p:spTree>
    <p:extLst>
      <p:ext uri="{BB962C8B-B14F-4D97-AF65-F5344CB8AC3E}">
        <p14:creationId xmlns:p14="http://schemas.microsoft.com/office/powerpoint/2010/main" val="2882679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Ephesians 2:8-10</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8 </a:t>
            </a:r>
            <a:r>
              <a:rPr lang="en-US" sz="4000" dirty="0"/>
              <a:t>For it is by grace you have been saved, through faith—and this is not from yourselves, it is the gift of God— </a:t>
            </a:r>
            <a:endParaRPr lang="en-US" sz="4000" dirty="0" smtClean="0"/>
          </a:p>
          <a:p>
            <a:pPr marL="0" indent="0">
              <a:buNone/>
            </a:pPr>
            <a:r>
              <a:rPr lang="en-US" sz="4000" b="1" baseline="30000" dirty="0" smtClean="0"/>
              <a:t>9</a:t>
            </a:r>
            <a:r>
              <a:rPr lang="en-US" sz="4000" b="1" baseline="30000" dirty="0"/>
              <a:t> </a:t>
            </a:r>
            <a:r>
              <a:rPr lang="en-US" sz="4000" dirty="0"/>
              <a:t>not by works, so that no one can boast. </a:t>
            </a:r>
            <a:endParaRPr lang="en-US" sz="4000" dirty="0" smtClean="0"/>
          </a:p>
          <a:p>
            <a:pPr marL="0" indent="0">
              <a:buNone/>
            </a:pPr>
            <a:r>
              <a:rPr lang="en-US" sz="4000" b="1" baseline="30000" dirty="0" smtClean="0"/>
              <a:t>10</a:t>
            </a:r>
            <a:r>
              <a:rPr lang="en-US" sz="4000" b="1" baseline="30000" dirty="0"/>
              <a:t> </a:t>
            </a:r>
            <a:r>
              <a:rPr lang="en-US" sz="4000" dirty="0"/>
              <a:t>For we are God’s handiwork, created in Christ Jesus to do good works, which God prepared in advance for us to do.</a:t>
            </a:r>
            <a:endParaRPr lang="en-US" sz="4000" dirty="0"/>
          </a:p>
        </p:txBody>
      </p:sp>
    </p:spTree>
    <p:extLst>
      <p:ext uri="{BB962C8B-B14F-4D97-AF65-F5344CB8AC3E}">
        <p14:creationId xmlns:p14="http://schemas.microsoft.com/office/powerpoint/2010/main" val="1775495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Remember…</a:t>
            </a:r>
            <a:endParaRPr lang="en-US" sz="5400" dirty="0"/>
          </a:p>
        </p:txBody>
      </p:sp>
      <p:sp>
        <p:nvSpPr>
          <p:cNvPr id="3" name="Content Placeholder 2"/>
          <p:cNvSpPr>
            <a:spLocks noGrp="1"/>
          </p:cNvSpPr>
          <p:nvPr>
            <p:ph idx="1"/>
          </p:nvPr>
        </p:nvSpPr>
        <p:spPr/>
        <p:txBody>
          <a:bodyPr>
            <a:normAutofit/>
          </a:bodyPr>
          <a:lstStyle/>
          <a:p>
            <a:r>
              <a:rPr lang="en-US" sz="4000" dirty="0" smtClean="0"/>
              <a:t>Large wall between Jews and Gentiles</a:t>
            </a:r>
          </a:p>
          <a:p>
            <a:r>
              <a:rPr lang="en-US" sz="4000" dirty="0" smtClean="0"/>
              <a:t>Separated from Christ</a:t>
            </a:r>
          </a:p>
          <a:p>
            <a:r>
              <a:rPr lang="en-US" sz="4000" dirty="0" smtClean="0"/>
              <a:t>Excluded from citizenship in Israel</a:t>
            </a:r>
          </a:p>
          <a:p>
            <a:r>
              <a:rPr lang="en-US" sz="4000" dirty="0" smtClean="0"/>
              <a:t>Foreigners to God’s Covenant Promises</a:t>
            </a:r>
          </a:p>
          <a:p>
            <a:r>
              <a:rPr lang="en-US" sz="4000" dirty="0" smtClean="0"/>
              <a:t>Without Hope and without God</a:t>
            </a:r>
            <a:endParaRPr lang="en-US" sz="4000" dirty="0"/>
          </a:p>
        </p:txBody>
      </p:sp>
    </p:spTree>
    <p:extLst>
      <p:ext uri="{BB962C8B-B14F-4D97-AF65-F5344CB8AC3E}">
        <p14:creationId xmlns:p14="http://schemas.microsoft.com/office/powerpoint/2010/main" val="1068176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solidFill>
                  <a:srgbClr val="FFFF00"/>
                </a:solidFill>
              </a:rPr>
              <a:t>BUT NOW…</a:t>
            </a:r>
            <a:endParaRPr lang="en-US" sz="5400" b="1" dirty="0">
              <a:solidFill>
                <a:srgbClr val="FFFF00"/>
              </a:solidFill>
            </a:endParaRPr>
          </a:p>
        </p:txBody>
      </p:sp>
      <p:sp>
        <p:nvSpPr>
          <p:cNvPr id="3" name="Content Placeholder 2"/>
          <p:cNvSpPr>
            <a:spLocks noGrp="1"/>
          </p:cNvSpPr>
          <p:nvPr>
            <p:ph idx="1"/>
          </p:nvPr>
        </p:nvSpPr>
        <p:spPr>
          <a:xfrm>
            <a:off x="655320" y="1844875"/>
            <a:ext cx="11126002" cy="4351338"/>
          </a:xfrm>
        </p:spPr>
        <p:txBody>
          <a:bodyPr>
            <a:noAutofit/>
          </a:bodyPr>
          <a:lstStyle/>
          <a:p>
            <a:r>
              <a:rPr lang="en-US" sz="4000" dirty="0" smtClean="0"/>
              <a:t>“But now in Christ Jesus you who once were far away have been brought near by the blood of Christ.” (v.13)</a:t>
            </a:r>
          </a:p>
          <a:p>
            <a:r>
              <a:rPr lang="en-US" sz="4000" dirty="0" smtClean="0"/>
              <a:t>Christ brings Peace. (v.14)</a:t>
            </a:r>
          </a:p>
          <a:p>
            <a:r>
              <a:rPr lang="en-US" sz="4000" dirty="0" smtClean="0"/>
              <a:t>“Dividing wall of hostility” is destroyed. (v.14)</a:t>
            </a:r>
          </a:p>
          <a:p>
            <a:r>
              <a:rPr lang="en-US" sz="4000" dirty="0" smtClean="0"/>
              <a:t>God’s Purpose… “to create in Himself one new humanity out of the two, thus making peace.” (v.15)</a:t>
            </a:r>
            <a:endParaRPr lang="en-US" sz="4000" dirty="0"/>
          </a:p>
        </p:txBody>
      </p:sp>
    </p:spTree>
    <p:extLst>
      <p:ext uri="{BB962C8B-B14F-4D97-AF65-F5344CB8AC3E}">
        <p14:creationId xmlns:p14="http://schemas.microsoft.com/office/powerpoint/2010/main" val="25001947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33</TotalTime>
  <Words>252</Words>
  <Application>Microsoft Office PowerPoint</Application>
  <PresentationFormat>Widescreen</PresentationFormat>
  <Paragraphs>54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God Has Big Dreams for Us</vt:lpstr>
      <vt:lpstr>Ephesians 2:11-13</vt:lpstr>
      <vt:lpstr>Ephesians 2:14-15</vt:lpstr>
      <vt:lpstr>Ephesians 2:16-18</vt:lpstr>
      <vt:lpstr>Ephesians 2:19-20</vt:lpstr>
      <vt:lpstr>Ephesians 2:21-22</vt:lpstr>
      <vt:lpstr>Ephesians 2:8-10</vt:lpstr>
      <vt:lpstr>Remember…</vt:lpstr>
      <vt:lpstr>BUT NOW…</vt:lpstr>
      <vt:lpstr>Reconciled</vt:lpstr>
      <vt:lpstr>Ephesians 4:3-6</vt:lpstr>
      <vt:lpstr>Transformed</vt:lpstr>
      <vt:lpstr>Ephesians 2:22</vt:lpstr>
      <vt:lpstr>God’s Big Dream for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Has Big Dreams for Us</dc:title>
  <dc:creator>Gary Reiss</dc:creator>
  <cp:lastModifiedBy>Gary Reiss</cp:lastModifiedBy>
  <cp:revision>4</cp:revision>
  <cp:lastPrinted>2021-07-08T14:42:20Z</cp:lastPrinted>
  <dcterms:created xsi:type="dcterms:W3CDTF">2021-07-08T14:16:42Z</dcterms:created>
  <dcterms:modified xsi:type="dcterms:W3CDTF">2021-07-08T14:49:47Z</dcterms:modified>
</cp:coreProperties>
</file>