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73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160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601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04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88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40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06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95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53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0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2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55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61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6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74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3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06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4379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BA21-97A9-244E-8A70-174F5A2623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TAKE NOTES!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5C7AF-D13D-A347-ABFD-F6F4F08F8A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James 1:19-21</a:t>
            </a:r>
          </a:p>
        </p:txBody>
      </p:sp>
    </p:spTree>
    <p:extLst>
      <p:ext uri="{BB962C8B-B14F-4D97-AF65-F5344CB8AC3E}">
        <p14:creationId xmlns:p14="http://schemas.microsoft.com/office/powerpoint/2010/main" val="2795015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F02D-935E-BB42-ACB6-4B0BAED9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189567"/>
          </a:xfrm>
        </p:spPr>
        <p:txBody>
          <a:bodyPr>
            <a:normAutofit/>
          </a:bodyPr>
          <a:lstStyle/>
          <a:p>
            <a:r>
              <a:rPr lang="en-US" sz="5400" dirty="0"/>
              <a:t>James 1:21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780EA-13C3-4343-8AA1-E50EAADED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632857"/>
            <a:ext cx="9905998" cy="461554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4000" dirty="0"/>
              <a:t>“Therefore, get rid of all moral filth and the evil that is so prevalent and humbly accept the word planted in you, which can save you.”</a:t>
            </a:r>
          </a:p>
        </p:txBody>
      </p:sp>
    </p:spTree>
    <p:extLst>
      <p:ext uri="{BB962C8B-B14F-4D97-AF65-F5344CB8AC3E}">
        <p14:creationId xmlns:p14="http://schemas.microsoft.com/office/powerpoint/2010/main" val="1246371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571B0-AB43-7D45-B766-D9D112CEB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14300"/>
            <a:ext cx="9905998" cy="1246414"/>
          </a:xfrm>
        </p:spPr>
        <p:txBody>
          <a:bodyPr>
            <a:normAutofit/>
          </a:bodyPr>
          <a:lstStyle/>
          <a:p>
            <a:r>
              <a:rPr lang="en-US" sz="5400" dirty="0"/>
              <a:t>I wonder if…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10BBF-E9FD-764F-9230-9F5472C217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1" y="1866899"/>
            <a:ext cx="9905998" cy="4331911"/>
          </a:xfrm>
        </p:spPr>
        <p:txBody>
          <a:bodyPr anchor="t">
            <a:normAutofit/>
          </a:bodyPr>
          <a:lstStyle/>
          <a:p>
            <a:r>
              <a:rPr lang="en-US" sz="4000" dirty="0"/>
              <a:t>Fast from Social Media?</a:t>
            </a:r>
          </a:p>
          <a:p>
            <a:r>
              <a:rPr lang="en-US" sz="4000" dirty="0"/>
              <a:t>Turn off TV?</a:t>
            </a:r>
          </a:p>
          <a:p>
            <a:r>
              <a:rPr lang="en-US" sz="4000" dirty="0"/>
              <a:t>Turn off cell phone for a little while?</a:t>
            </a:r>
          </a:p>
          <a:p>
            <a:r>
              <a:rPr lang="en-US" sz="4000" dirty="0"/>
              <a:t>We are addicted to our devices?</a:t>
            </a:r>
          </a:p>
        </p:txBody>
      </p:sp>
    </p:spTree>
    <p:extLst>
      <p:ext uri="{BB962C8B-B14F-4D97-AF65-F5344CB8AC3E}">
        <p14:creationId xmlns:p14="http://schemas.microsoft.com/office/powerpoint/2010/main" val="111488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9B004-A12A-EC47-A492-FF71E60E9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61" y="241905"/>
            <a:ext cx="9905998" cy="619881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FC3BE-7665-5847-8768-A0833F846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1" y="861786"/>
            <a:ext cx="9905998" cy="5140476"/>
          </a:xfrm>
        </p:spPr>
        <p:txBody>
          <a:bodyPr anchor="t">
            <a:normAutofit/>
          </a:bodyPr>
          <a:lstStyle/>
          <a:p>
            <a:r>
              <a:rPr lang="en-US" sz="4000" dirty="0"/>
              <a:t>What would help me listen better?</a:t>
            </a:r>
          </a:p>
          <a:p>
            <a:r>
              <a:rPr lang="en-US" sz="4000" dirty="0"/>
              <a:t>What would keep me from saying things I shouldn’t or more than I should say?</a:t>
            </a:r>
          </a:p>
          <a:p>
            <a:r>
              <a:rPr lang="en-US" sz="4000" dirty="0"/>
              <a:t>What would prevent me from having unhelpful anger?</a:t>
            </a:r>
          </a:p>
        </p:txBody>
      </p:sp>
    </p:spTree>
    <p:extLst>
      <p:ext uri="{BB962C8B-B14F-4D97-AF65-F5344CB8AC3E}">
        <p14:creationId xmlns:p14="http://schemas.microsoft.com/office/powerpoint/2010/main" val="189986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E4FE-8C33-3141-B5DD-D1A55D3F6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204686"/>
          </a:xfrm>
        </p:spPr>
        <p:txBody>
          <a:bodyPr>
            <a:normAutofit/>
          </a:bodyPr>
          <a:lstStyle/>
          <a:p>
            <a:r>
              <a:rPr lang="en-US" sz="5400" dirty="0"/>
              <a:t>James 1:19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2FA1BE-5435-514B-9666-1DC3C0956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043" y="1919514"/>
            <a:ext cx="10614738" cy="312420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4000" dirty="0"/>
              <a:t>My dear brothers and sisters, take note of this: Everyone should be quick to listen, slow to speak and slow to become angry,</a:t>
            </a:r>
          </a:p>
        </p:txBody>
      </p:sp>
    </p:spTree>
    <p:extLst>
      <p:ext uri="{BB962C8B-B14F-4D97-AF65-F5344CB8AC3E}">
        <p14:creationId xmlns:p14="http://schemas.microsoft.com/office/powerpoint/2010/main" val="134604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C54F2-A5B7-5F48-B9C9-B6D7F169E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James 1:20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20A61-0B94-1C41-B72C-345D67B2C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4000" dirty="0"/>
              <a:t>Because human anger does not produce the righteousness that God desires.</a:t>
            </a:r>
          </a:p>
        </p:txBody>
      </p:sp>
    </p:spTree>
    <p:extLst>
      <p:ext uri="{BB962C8B-B14F-4D97-AF65-F5344CB8AC3E}">
        <p14:creationId xmlns:p14="http://schemas.microsoft.com/office/powerpoint/2010/main" val="107060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62C4B-7C97-FA4E-8F6E-80F49413E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507067"/>
          </a:xfrm>
        </p:spPr>
        <p:txBody>
          <a:bodyPr>
            <a:normAutofit/>
          </a:bodyPr>
          <a:lstStyle/>
          <a:p>
            <a:r>
              <a:rPr lang="en-US" sz="5400" dirty="0"/>
              <a:t>James 1:21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E6D679-DFA3-004B-88D0-99F6AC7A8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116667"/>
            <a:ext cx="9905998" cy="367453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4000" dirty="0"/>
              <a:t>Therefore, get rid of all moral filth and the evil that is so prevalent and humbly accept the word planted in you, which can save you.</a:t>
            </a:r>
          </a:p>
        </p:txBody>
      </p:sp>
    </p:spTree>
    <p:extLst>
      <p:ext uri="{BB962C8B-B14F-4D97-AF65-F5344CB8AC3E}">
        <p14:creationId xmlns:p14="http://schemas.microsoft.com/office/powerpoint/2010/main" val="32363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EFF5A-F8E6-8446-A521-4E4424129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BE QUICK TO LISTEN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D69A4-9B0C-7140-B6C2-457E3FE0D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4000" dirty="0"/>
              <a:t>Thinking about what you want to say</a:t>
            </a:r>
          </a:p>
          <a:p>
            <a:r>
              <a:rPr lang="en-US" sz="4000" dirty="0"/>
              <a:t>Speaking over another person</a:t>
            </a:r>
          </a:p>
          <a:p>
            <a:r>
              <a:rPr lang="en-US" sz="4000" dirty="0"/>
              <a:t>Concentrating is hard work</a:t>
            </a:r>
          </a:p>
        </p:txBody>
      </p:sp>
    </p:spTree>
    <p:extLst>
      <p:ext uri="{BB962C8B-B14F-4D97-AF65-F5344CB8AC3E}">
        <p14:creationId xmlns:p14="http://schemas.microsoft.com/office/powerpoint/2010/main" val="219500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9D412-15ED-6A49-B3F6-E12C48DE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76623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60ADA-592D-764B-BB95-54B019F0C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784049"/>
            <a:ext cx="9905998" cy="400715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4000" dirty="0"/>
              <a:t>“Wise is the listener who doesn’t feel compelled to fill up all the blank spaces with verbiage.” (Chuck </a:t>
            </a:r>
            <a:r>
              <a:rPr lang="en-US" sz="4000" dirty="0" err="1"/>
              <a:t>Swindoll</a:t>
            </a:r>
            <a:r>
              <a:rPr lang="en-US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45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7BE47-6CE1-AC48-8EE1-0A015ADB1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56029"/>
            <a:ext cx="9905998" cy="237067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EA1FB-71D8-2A42-91D8-B63E10605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846667"/>
            <a:ext cx="9905998" cy="52765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4000" dirty="0"/>
              <a:t>When God speaks, do I listen? When God roars from Heaven and wants my attention, do I stop talking and listen? Or, is my life so busy that I only listen now and then?Do I only listen to God when it doesn’t interfere with the normal course of events? Or, have I been so arrested by what God says that I stop dead in my tracks and listen? (Stuart Briscoe)</a:t>
            </a:r>
          </a:p>
        </p:txBody>
      </p:sp>
    </p:spTree>
    <p:extLst>
      <p:ext uri="{BB962C8B-B14F-4D97-AF65-F5344CB8AC3E}">
        <p14:creationId xmlns:p14="http://schemas.microsoft.com/office/powerpoint/2010/main" val="3273289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1A483-C8AD-B34A-B9F2-32CD7205E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31624"/>
            <a:ext cx="9905998" cy="1250043"/>
          </a:xfrm>
        </p:spPr>
        <p:txBody>
          <a:bodyPr>
            <a:normAutofit/>
          </a:bodyPr>
          <a:lstStyle/>
          <a:p>
            <a:r>
              <a:rPr lang="en-US" sz="5400" dirty="0"/>
              <a:t>QUIT TALKING SO MUCH!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E9379-8941-7647-9347-C128B2E1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481667"/>
            <a:ext cx="9905998" cy="4309533"/>
          </a:xfrm>
        </p:spPr>
        <p:txBody>
          <a:bodyPr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Social Media… Talkers not Listeners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Trouble with the tongue? Start fires!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Hurt by our words and </a:t>
            </a:r>
            <a:r>
              <a:rPr lang="en-US" sz="4000" dirty="0" err="1"/>
              <a:t>anothers</a:t>
            </a:r>
            <a:r>
              <a:rPr lang="en-US" sz="4000" dirty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4168851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BA389-CEEC-174F-B387-3AAE45F0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524" y="609600"/>
            <a:ext cx="11203213" cy="1038376"/>
          </a:xfrm>
        </p:spPr>
        <p:txBody>
          <a:bodyPr>
            <a:normAutofit/>
          </a:bodyPr>
          <a:lstStyle/>
          <a:p>
            <a:r>
              <a:rPr lang="en-US" sz="5400" dirty="0"/>
              <a:t>QUIT GETTING ANGRY EASILY!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2B808-4839-5045-A19D-75EF414D4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2177143"/>
            <a:ext cx="9905998" cy="4071257"/>
          </a:xfrm>
        </p:spPr>
        <p:txBody>
          <a:bodyPr anchor="t">
            <a:normAutofit lnSpcReduction="10000"/>
          </a:bodyPr>
          <a:lstStyle/>
          <a:p>
            <a:r>
              <a:rPr lang="en-US" sz="4000" dirty="0"/>
              <a:t>An Angry Age</a:t>
            </a:r>
          </a:p>
          <a:p>
            <a:r>
              <a:rPr lang="en-US" sz="4000" dirty="0"/>
              <a:t>Easily Offended</a:t>
            </a:r>
          </a:p>
          <a:p>
            <a:r>
              <a:rPr lang="en-US" sz="4000" dirty="0"/>
              <a:t>“Your anger can never make things right in God’s sight.” (NLT)</a:t>
            </a:r>
          </a:p>
          <a:p>
            <a:r>
              <a:rPr lang="en-US" sz="4000" dirty="0"/>
              <a:t>“For man’s anger does not bring about the righteous life that god desires.” (NIV)</a:t>
            </a:r>
          </a:p>
        </p:txBody>
      </p:sp>
    </p:spTree>
    <p:extLst>
      <p:ext uri="{BB962C8B-B14F-4D97-AF65-F5344CB8AC3E}">
        <p14:creationId xmlns:p14="http://schemas.microsoft.com/office/powerpoint/2010/main" val="3310892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Celestial</vt:lpstr>
      <vt:lpstr>TAKE NOTES!</vt:lpstr>
      <vt:lpstr>James 1:19</vt:lpstr>
      <vt:lpstr>James 1:20</vt:lpstr>
      <vt:lpstr>James 1:21</vt:lpstr>
      <vt:lpstr>BE QUICK TO LISTEN</vt:lpstr>
      <vt:lpstr>PowerPoint Presentation</vt:lpstr>
      <vt:lpstr>PowerPoint Presentation</vt:lpstr>
      <vt:lpstr>QUIT TALKING SO MUCH!</vt:lpstr>
      <vt:lpstr>QUIT GETTING ANGRY EASILY!</vt:lpstr>
      <vt:lpstr>James 1:21</vt:lpstr>
      <vt:lpstr>I wonder if…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NOTES!</dc:title>
  <dc:creator>Gary Reiss</dc:creator>
  <cp:lastModifiedBy>Gary Reiss</cp:lastModifiedBy>
  <cp:revision>4</cp:revision>
  <dcterms:created xsi:type="dcterms:W3CDTF">2021-08-27T16:08:30Z</dcterms:created>
  <dcterms:modified xsi:type="dcterms:W3CDTF">2021-08-27T16:50:07Z</dcterms:modified>
</cp:coreProperties>
</file>