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4" r:id="rId20"/>
    <p:sldId id="275" r:id="rId21"/>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5AFA3B5-1B6E-47E5-ABE0-043E6E56963C}"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408699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AFA3B5-1B6E-47E5-ABE0-043E6E56963C}"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925902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AFA3B5-1B6E-47E5-ABE0-043E6E56963C}"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106097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AFA3B5-1B6E-47E5-ABE0-043E6E56963C}"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126921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AFA3B5-1B6E-47E5-ABE0-043E6E56963C}" type="datetimeFigureOut">
              <a:rPr lang="en-US" smtClean="0"/>
              <a:t>9/3/2021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2313425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AFA3B5-1B6E-47E5-ABE0-043E6E56963C}"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29660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AFA3B5-1B6E-47E5-ABE0-043E6E56963C}" type="datetimeFigureOut">
              <a:rPr lang="en-US" smtClean="0"/>
              <a:t>9/3/2021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2063756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AFA3B5-1B6E-47E5-ABE0-043E6E56963C}" type="datetimeFigureOut">
              <a:rPr lang="en-US" smtClean="0"/>
              <a:t>9/3/2021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2308797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AFA3B5-1B6E-47E5-ABE0-043E6E56963C}" type="datetimeFigureOut">
              <a:rPr lang="en-US" smtClean="0"/>
              <a:t>9/3/2021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82100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AFA3B5-1B6E-47E5-ABE0-043E6E56963C}"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957888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AFA3B5-1B6E-47E5-ABE0-043E6E56963C}" type="datetimeFigureOut">
              <a:rPr lang="en-US" smtClean="0"/>
              <a:t>9/3/2021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CFAA82-BB40-45BE-BB1D-2F177F641560}" type="slidenum">
              <a:rPr lang="en-US" smtClean="0"/>
              <a:t>‹#›</a:t>
            </a:fld>
            <a:endParaRPr lang="en-US"/>
          </a:p>
        </p:txBody>
      </p:sp>
    </p:spTree>
    <p:extLst>
      <p:ext uri="{BB962C8B-B14F-4D97-AF65-F5344CB8AC3E}">
        <p14:creationId xmlns:p14="http://schemas.microsoft.com/office/powerpoint/2010/main" val="2118327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FA3B5-1B6E-47E5-ABE0-043E6E56963C}" type="datetimeFigureOut">
              <a:rPr lang="en-US" smtClean="0"/>
              <a:t>9/3/2021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FAA82-BB40-45BE-BB1D-2F177F641560}" type="slidenum">
              <a:rPr lang="en-US" smtClean="0"/>
              <a:t>‹#›</a:t>
            </a:fld>
            <a:endParaRPr lang="en-US"/>
          </a:p>
        </p:txBody>
      </p:sp>
    </p:spTree>
    <p:extLst>
      <p:ext uri="{BB962C8B-B14F-4D97-AF65-F5344CB8AC3E}">
        <p14:creationId xmlns:p14="http://schemas.microsoft.com/office/powerpoint/2010/main" val="19261208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ON EARTH AS IN HEAVEN</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937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11:9-10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9 </a:t>
            </a:r>
            <a:r>
              <a:rPr lang="en-US" sz="4000" dirty="0"/>
              <a:t>“So I say to you: Ask and it will be given to you; seek and you will find; knock and the door will be opened to you. </a:t>
            </a:r>
            <a:endParaRPr lang="en-US" sz="4000" dirty="0" smtClean="0"/>
          </a:p>
          <a:p>
            <a:pPr marL="0" indent="0">
              <a:buNone/>
            </a:pPr>
            <a:r>
              <a:rPr lang="en-US" sz="4000" b="1" baseline="30000" dirty="0" smtClean="0"/>
              <a:t>10</a:t>
            </a:r>
            <a:r>
              <a:rPr lang="en-US" sz="4000" b="1" baseline="30000" dirty="0"/>
              <a:t> </a:t>
            </a:r>
            <a:r>
              <a:rPr lang="en-US" sz="4000" dirty="0"/>
              <a:t>For everyone who asks receives; the one who seeks finds; and to the one who knocks, the door will be opened.</a:t>
            </a:r>
            <a:endParaRPr lang="en-US" sz="4000" dirty="0"/>
          </a:p>
        </p:txBody>
      </p:sp>
    </p:spTree>
    <p:extLst>
      <p:ext uri="{BB962C8B-B14F-4D97-AF65-F5344CB8AC3E}">
        <p14:creationId xmlns:p14="http://schemas.microsoft.com/office/powerpoint/2010/main" val="2158777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11:11-13</a:t>
            </a:r>
            <a:endParaRPr lang="en-US" sz="5400" dirty="0"/>
          </a:p>
        </p:txBody>
      </p:sp>
      <p:sp>
        <p:nvSpPr>
          <p:cNvPr id="3" name="Content Placeholder 2"/>
          <p:cNvSpPr>
            <a:spLocks noGrp="1"/>
          </p:cNvSpPr>
          <p:nvPr>
            <p:ph idx="1"/>
          </p:nvPr>
        </p:nvSpPr>
        <p:spPr>
          <a:xfrm>
            <a:off x="838200" y="1825625"/>
            <a:ext cx="10740992" cy="4351338"/>
          </a:xfrm>
        </p:spPr>
        <p:txBody>
          <a:bodyPr>
            <a:noAutofit/>
          </a:bodyPr>
          <a:lstStyle/>
          <a:p>
            <a:pPr marL="0" indent="0">
              <a:buNone/>
            </a:pPr>
            <a:r>
              <a:rPr lang="en-US" sz="4000" b="1" baseline="30000" dirty="0"/>
              <a:t>11 </a:t>
            </a:r>
            <a:r>
              <a:rPr lang="en-US" sz="4000" dirty="0"/>
              <a:t>“Which of you fathers, if your son asks </a:t>
            </a:r>
            <a:r>
              <a:rPr lang="en-US" sz="4000" dirty="0" smtClean="0"/>
              <a:t>for</a:t>
            </a:r>
            <a:r>
              <a:rPr lang="en-US" sz="4000" dirty="0"/>
              <a:t> a fish, will give him a snake instead? </a:t>
            </a:r>
            <a:endParaRPr lang="en-US" sz="4000" dirty="0" smtClean="0"/>
          </a:p>
          <a:p>
            <a:pPr marL="0" indent="0">
              <a:buNone/>
            </a:pPr>
            <a:r>
              <a:rPr lang="en-US" sz="4000" b="1" baseline="30000" dirty="0" smtClean="0"/>
              <a:t>12</a:t>
            </a:r>
            <a:r>
              <a:rPr lang="en-US" sz="4000" b="1" baseline="30000" dirty="0"/>
              <a:t> </a:t>
            </a:r>
            <a:r>
              <a:rPr lang="en-US" sz="4000" dirty="0"/>
              <a:t>Or if he asks for an egg, will give him a scorpion? </a:t>
            </a:r>
            <a:endParaRPr lang="en-US" sz="4000" dirty="0" smtClean="0"/>
          </a:p>
          <a:p>
            <a:pPr marL="0" indent="0">
              <a:buNone/>
            </a:pPr>
            <a:r>
              <a:rPr lang="en-US" sz="4000" b="1" baseline="30000" dirty="0" smtClean="0"/>
              <a:t>13</a:t>
            </a:r>
            <a:r>
              <a:rPr lang="en-US" sz="4000" b="1" baseline="30000" dirty="0"/>
              <a:t> </a:t>
            </a:r>
            <a:r>
              <a:rPr lang="en-US" sz="4000" dirty="0"/>
              <a:t>If you then, though you are evil, know how to give good gifts to your children, how much more will your Father in heaven give the Holy Spirit to those who ask him!”</a:t>
            </a:r>
            <a:endParaRPr lang="en-US" sz="4000" dirty="0"/>
          </a:p>
        </p:txBody>
      </p:sp>
    </p:spTree>
    <p:extLst>
      <p:ext uri="{BB962C8B-B14F-4D97-AF65-F5344CB8AC3E}">
        <p14:creationId xmlns:p14="http://schemas.microsoft.com/office/powerpoint/2010/main" val="2568833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11:1</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One day Jesus was praying in a certain place. When he finished, one of his disciples said to him, “Lord, teach us to pray, just as John taught his disciples.”</a:t>
            </a:r>
          </a:p>
          <a:p>
            <a:pPr marL="0" indent="0">
              <a:buNone/>
            </a:pPr>
            <a:endParaRPr lang="en-US" sz="4000" dirty="0"/>
          </a:p>
        </p:txBody>
      </p:sp>
    </p:spTree>
    <p:extLst>
      <p:ext uri="{BB962C8B-B14F-4D97-AF65-F5344CB8AC3E}">
        <p14:creationId xmlns:p14="http://schemas.microsoft.com/office/powerpoint/2010/main" val="3947693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10:21</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“At that time Jesus, full of joy through the Holy Spirit, said, ‘I praise you, Father, Lord of heaven and earth, because you have hidden these things from the wise and learned, and revealed them to little children. Yes, Father, for this is what you were pleased to do.”</a:t>
            </a:r>
            <a:endParaRPr lang="en-US" sz="4000" dirty="0"/>
          </a:p>
        </p:txBody>
      </p:sp>
    </p:spTree>
    <p:extLst>
      <p:ext uri="{BB962C8B-B14F-4D97-AF65-F5344CB8AC3E}">
        <p14:creationId xmlns:p14="http://schemas.microsoft.com/office/powerpoint/2010/main" val="941804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PRAYER IS PERSONAL/RELATIONAL</a:t>
            </a:r>
            <a:endParaRPr lang="en-US" sz="5400" dirty="0"/>
          </a:p>
        </p:txBody>
      </p:sp>
      <p:sp>
        <p:nvSpPr>
          <p:cNvPr id="3" name="Content Placeholder 2"/>
          <p:cNvSpPr>
            <a:spLocks noGrp="1"/>
          </p:cNvSpPr>
          <p:nvPr>
            <p:ph idx="1"/>
          </p:nvPr>
        </p:nvSpPr>
        <p:spPr/>
        <p:txBody>
          <a:bodyPr>
            <a:normAutofit/>
          </a:bodyPr>
          <a:lstStyle/>
          <a:p>
            <a:r>
              <a:rPr lang="en-US" sz="4000" dirty="0" smtClean="0"/>
              <a:t>Illustrations: Friendship and Fatherhood</a:t>
            </a:r>
          </a:p>
          <a:p>
            <a:r>
              <a:rPr lang="en-US" sz="4000" dirty="0" smtClean="0"/>
              <a:t>Friend at Midnight… Persistence… Don’t give up</a:t>
            </a:r>
          </a:p>
          <a:p>
            <a:r>
              <a:rPr lang="en-US" sz="4000" dirty="0" smtClean="0"/>
              <a:t>Verse 8b “yet because of your shameless audacity he will surely get up and give you as much as you need.”</a:t>
            </a:r>
          </a:p>
          <a:p>
            <a:r>
              <a:rPr lang="en-US" sz="4000" dirty="0" smtClean="0"/>
              <a:t>Prayer… Important enough to be Inconvenient and Awkward</a:t>
            </a:r>
            <a:endParaRPr lang="en-US" sz="4000" dirty="0"/>
          </a:p>
        </p:txBody>
      </p:sp>
    </p:spTree>
    <p:extLst>
      <p:ext uri="{BB962C8B-B14F-4D97-AF65-F5344CB8AC3E}">
        <p14:creationId xmlns:p14="http://schemas.microsoft.com/office/powerpoint/2010/main" val="288525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11:9-10</a:t>
            </a:r>
            <a:endParaRPr lang="en-US" sz="5400" dirty="0"/>
          </a:p>
        </p:txBody>
      </p:sp>
      <p:sp>
        <p:nvSpPr>
          <p:cNvPr id="3" name="Content Placeholder 2"/>
          <p:cNvSpPr>
            <a:spLocks noGrp="1"/>
          </p:cNvSpPr>
          <p:nvPr>
            <p:ph idx="1"/>
          </p:nvPr>
        </p:nvSpPr>
        <p:spPr/>
        <p:txBody>
          <a:bodyPr>
            <a:normAutofit/>
          </a:bodyPr>
          <a:lstStyle/>
          <a:p>
            <a:r>
              <a:rPr lang="en-US" sz="4000" dirty="0"/>
              <a:t>“Ask and it will be given to you; seek and you will find; knock and the door will be opened to you. For everyone who asks receives; and the one who seeks finds; and to the one who knocks, the door will be opened</a:t>
            </a:r>
            <a:r>
              <a:rPr lang="en-US" sz="4000" dirty="0" smtClean="0"/>
              <a:t>.”</a:t>
            </a:r>
          </a:p>
          <a:p>
            <a:r>
              <a:rPr lang="en-US" sz="4000" dirty="0" smtClean="0"/>
              <a:t>Ask and keep asking, Seek and keep seeking, Knock and keep knocking.</a:t>
            </a:r>
          </a:p>
          <a:p>
            <a:pPr marL="0" indent="0">
              <a:buNone/>
            </a:pPr>
            <a:endParaRPr lang="en-US" sz="4000" dirty="0"/>
          </a:p>
        </p:txBody>
      </p:sp>
    </p:spTree>
    <p:extLst>
      <p:ext uri="{BB962C8B-B14F-4D97-AF65-F5344CB8AC3E}">
        <p14:creationId xmlns:p14="http://schemas.microsoft.com/office/powerpoint/2010/main" val="2412195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Fathers</a:t>
            </a:r>
            <a:endParaRPr lang="en-US" sz="5400" dirty="0"/>
          </a:p>
        </p:txBody>
      </p:sp>
      <p:sp>
        <p:nvSpPr>
          <p:cNvPr id="3" name="Content Placeholder 2"/>
          <p:cNvSpPr>
            <a:spLocks noGrp="1"/>
          </p:cNvSpPr>
          <p:nvPr>
            <p:ph idx="1"/>
          </p:nvPr>
        </p:nvSpPr>
        <p:spPr/>
        <p:txBody>
          <a:bodyPr>
            <a:normAutofit/>
          </a:bodyPr>
          <a:lstStyle/>
          <a:p>
            <a:r>
              <a:rPr lang="en-US" sz="4000" dirty="0" smtClean="0"/>
              <a:t>Even Bad Dads don’t give their kids snakes and scorpions when they ask for fish and eggs. </a:t>
            </a:r>
          </a:p>
          <a:p>
            <a:r>
              <a:rPr lang="en-US" sz="4000" dirty="0" smtClean="0"/>
              <a:t>Your Heavenly Father… Who is truly a Good, Good Father… is always inclined to give His children the best Gifts… the Holy Spirit!</a:t>
            </a:r>
            <a:endParaRPr lang="en-US" sz="4000" dirty="0"/>
          </a:p>
        </p:txBody>
      </p:sp>
    </p:spTree>
    <p:extLst>
      <p:ext uri="{BB962C8B-B14F-4D97-AF65-F5344CB8AC3E}">
        <p14:creationId xmlns:p14="http://schemas.microsoft.com/office/powerpoint/2010/main" val="4186280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767" y="365125"/>
            <a:ext cx="11309684" cy="1325563"/>
          </a:xfrm>
        </p:spPr>
        <p:txBody>
          <a:bodyPr>
            <a:noAutofit/>
          </a:bodyPr>
          <a:lstStyle/>
          <a:p>
            <a:r>
              <a:rPr lang="en-US" sz="5400" dirty="0" smtClean="0"/>
              <a:t>PRAYER IS REDEMPTIVE/LIFE CHANGING</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000" dirty="0"/>
              <a:t>“By learning to pray the Lord’s Prayer, we do not become better than other people—at least in the sense that ‘better’ is used in our society. We do not become better; we become Christian.” </a:t>
            </a:r>
            <a:endParaRPr lang="en-US" sz="4000" dirty="0" smtClean="0"/>
          </a:p>
          <a:p>
            <a:pPr marL="0" indent="0" algn="ctr">
              <a:buNone/>
            </a:pPr>
            <a:r>
              <a:rPr lang="en-US" sz="4000" dirty="0" smtClean="0"/>
              <a:t>(William </a:t>
            </a:r>
            <a:r>
              <a:rPr lang="en-US" sz="4000" dirty="0" err="1" smtClean="0"/>
              <a:t>Willimon</a:t>
            </a:r>
            <a:r>
              <a:rPr lang="en-US" sz="4000" dirty="0" smtClean="0"/>
              <a:t> and Stanley </a:t>
            </a:r>
            <a:r>
              <a:rPr lang="en-US" sz="4000" dirty="0" err="1" smtClean="0"/>
              <a:t>Hauerwas</a:t>
            </a:r>
            <a:r>
              <a:rPr lang="en-US" sz="4000" dirty="0" smtClean="0"/>
              <a:t>, </a:t>
            </a:r>
            <a:r>
              <a:rPr lang="en-US" sz="4000" u="sng" dirty="0" smtClean="0"/>
              <a:t>Lord Teach Us</a:t>
            </a:r>
            <a:r>
              <a:rPr lang="en-US" sz="4000" dirty="0" smtClean="0"/>
              <a:t>)</a:t>
            </a:r>
            <a:endParaRPr lang="en-US" sz="4000" dirty="0"/>
          </a:p>
        </p:txBody>
      </p:sp>
    </p:spTree>
    <p:extLst>
      <p:ext uri="{BB962C8B-B14F-4D97-AF65-F5344CB8AC3E}">
        <p14:creationId xmlns:p14="http://schemas.microsoft.com/office/powerpoint/2010/main" val="274369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66395"/>
          </a:xfrm>
        </p:spPr>
        <p:txBody>
          <a:bodyPr>
            <a:normAutofit fontScale="90000"/>
          </a:bodyPr>
          <a:lstStyle/>
          <a:p>
            <a:endParaRPr lang="en-US" dirty="0"/>
          </a:p>
        </p:txBody>
      </p:sp>
      <p:sp>
        <p:nvSpPr>
          <p:cNvPr id="3" name="Content Placeholder 2"/>
          <p:cNvSpPr>
            <a:spLocks noGrp="1"/>
          </p:cNvSpPr>
          <p:nvPr>
            <p:ph idx="1"/>
          </p:nvPr>
        </p:nvSpPr>
        <p:spPr>
          <a:xfrm>
            <a:off x="838200" y="1087655"/>
            <a:ext cx="10515600" cy="5089308"/>
          </a:xfrm>
        </p:spPr>
        <p:txBody>
          <a:bodyPr>
            <a:normAutofit/>
          </a:bodyPr>
          <a:lstStyle/>
          <a:p>
            <a:pPr marL="0" indent="0" algn="ctr">
              <a:buNone/>
            </a:pPr>
            <a:r>
              <a:rPr lang="en-US" sz="4000" dirty="0"/>
              <a:t>“This prayer is not for getting what we want but rather for bending our wants toward what God wants. This is the Lord’s Prayer, prayer ‘in Jesus’ name,’ which means that this prayer, unlike some other modes of prayer, is distinctively related to the one who teaches us to pray.” </a:t>
            </a:r>
            <a:endParaRPr lang="en-US" sz="4000" dirty="0" smtClean="0"/>
          </a:p>
          <a:p>
            <a:pPr marL="0" indent="0" algn="ctr">
              <a:buNone/>
            </a:pPr>
            <a:r>
              <a:rPr lang="en-US" sz="4000" dirty="0" smtClean="0"/>
              <a:t>(</a:t>
            </a:r>
            <a:r>
              <a:rPr lang="en-US" sz="4000" dirty="0" err="1" smtClean="0"/>
              <a:t>Willimon</a:t>
            </a:r>
            <a:r>
              <a:rPr lang="en-US" sz="4000" dirty="0" smtClean="0"/>
              <a:t> and </a:t>
            </a:r>
            <a:r>
              <a:rPr lang="en-US" sz="4000" dirty="0" err="1" smtClean="0"/>
              <a:t>Hauerwas</a:t>
            </a:r>
            <a:r>
              <a:rPr lang="en-US" sz="4000" dirty="0" smtClean="0"/>
              <a:t>, </a:t>
            </a:r>
            <a:r>
              <a:rPr lang="en-US" sz="4000" u="sng" dirty="0" smtClean="0"/>
              <a:t>Lord Teach Us</a:t>
            </a:r>
            <a:r>
              <a:rPr lang="en-US" sz="4000" dirty="0" smtClean="0"/>
              <a:t>)</a:t>
            </a:r>
            <a:endParaRPr lang="en-US" sz="4000" dirty="0"/>
          </a:p>
        </p:txBody>
      </p:sp>
    </p:spTree>
    <p:extLst>
      <p:ext uri="{BB962C8B-B14F-4D97-AF65-F5344CB8AC3E}">
        <p14:creationId xmlns:p14="http://schemas.microsoft.com/office/powerpoint/2010/main" val="414221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The Lord’s Prayer</a:t>
            </a:r>
            <a:endParaRPr lang="en-US" sz="5400" b="1" dirty="0"/>
          </a:p>
        </p:txBody>
      </p:sp>
      <p:sp>
        <p:nvSpPr>
          <p:cNvPr id="3" name="Content Placeholder 2"/>
          <p:cNvSpPr>
            <a:spLocks noGrp="1"/>
          </p:cNvSpPr>
          <p:nvPr>
            <p:ph idx="1"/>
          </p:nvPr>
        </p:nvSpPr>
        <p:spPr/>
        <p:txBody>
          <a:bodyPr>
            <a:normAutofit/>
          </a:bodyPr>
          <a:lstStyle/>
          <a:p>
            <a:pPr marL="0" indent="0" algn="ctr">
              <a:buNone/>
            </a:pPr>
            <a:r>
              <a:rPr lang="en-US" sz="4400" dirty="0"/>
              <a:t>“Our Father, Who Art in Heaven!</a:t>
            </a:r>
          </a:p>
          <a:p>
            <a:pPr marL="0" indent="0" algn="ctr">
              <a:buNone/>
            </a:pPr>
            <a:r>
              <a:rPr lang="en-US" sz="4400" dirty="0" smtClean="0"/>
              <a:t>Hallowed </a:t>
            </a:r>
            <a:r>
              <a:rPr lang="en-US" sz="4400" dirty="0"/>
              <a:t>be Your Name,</a:t>
            </a:r>
          </a:p>
          <a:p>
            <a:pPr marL="0" indent="0" algn="ctr">
              <a:buNone/>
            </a:pPr>
            <a:r>
              <a:rPr lang="en-US" sz="4400" dirty="0" smtClean="0"/>
              <a:t>Your </a:t>
            </a:r>
            <a:r>
              <a:rPr lang="en-US" sz="4400" dirty="0"/>
              <a:t>Kingdom Come,</a:t>
            </a:r>
          </a:p>
          <a:p>
            <a:pPr marL="0" indent="0" algn="ctr">
              <a:buNone/>
            </a:pPr>
            <a:r>
              <a:rPr lang="en-US" sz="4400" dirty="0" smtClean="0"/>
              <a:t>Your </a:t>
            </a:r>
            <a:r>
              <a:rPr lang="en-US" sz="4400" dirty="0"/>
              <a:t>Will be Done, on Earth as it is in Heaven.</a:t>
            </a:r>
          </a:p>
          <a:p>
            <a:pPr marL="0" indent="0" algn="ctr">
              <a:buNone/>
            </a:pPr>
            <a:endParaRPr lang="en-US" sz="4400" dirty="0"/>
          </a:p>
        </p:txBody>
      </p:sp>
    </p:spTree>
    <p:extLst>
      <p:ext uri="{BB962C8B-B14F-4D97-AF65-F5344CB8AC3E}">
        <p14:creationId xmlns:p14="http://schemas.microsoft.com/office/powerpoint/2010/main" val="169806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Back to School…</a:t>
            </a:r>
            <a:br>
              <a:rPr lang="en-US" b="1" dirty="0" smtClean="0"/>
            </a:br>
            <a:r>
              <a:rPr lang="en-US" b="1" dirty="0" smtClean="0"/>
              <a:t>Teach Us to Pray!</a:t>
            </a:r>
            <a:endParaRPr lang="en-US" b="1" dirty="0"/>
          </a:p>
        </p:txBody>
      </p:sp>
      <p:sp>
        <p:nvSpPr>
          <p:cNvPr id="5" name="Subtitle 4"/>
          <p:cNvSpPr>
            <a:spLocks noGrp="1"/>
          </p:cNvSpPr>
          <p:nvPr>
            <p:ph type="subTitle" idx="1"/>
          </p:nvPr>
        </p:nvSpPr>
        <p:spPr/>
        <p:txBody>
          <a:bodyPr>
            <a:normAutofit/>
          </a:bodyPr>
          <a:lstStyle/>
          <a:p>
            <a:r>
              <a:rPr lang="en-US" sz="4800" dirty="0" smtClean="0"/>
              <a:t>Luke 11:1-13</a:t>
            </a:r>
            <a:endParaRPr lang="en-US" sz="4800" dirty="0"/>
          </a:p>
        </p:txBody>
      </p:sp>
    </p:spTree>
    <p:extLst>
      <p:ext uri="{BB962C8B-B14F-4D97-AF65-F5344CB8AC3E}">
        <p14:creationId xmlns:p14="http://schemas.microsoft.com/office/powerpoint/2010/main" val="3142341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73890"/>
          </a:xfrm>
        </p:spPr>
        <p:txBody>
          <a:bodyPr>
            <a:normAutofit fontScale="90000"/>
          </a:bodyPr>
          <a:lstStyle/>
          <a:p>
            <a:endParaRPr lang="en-US" dirty="0"/>
          </a:p>
        </p:txBody>
      </p:sp>
      <p:sp>
        <p:nvSpPr>
          <p:cNvPr id="3" name="Content Placeholder 2"/>
          <p:cNvSpPr>
            <a:spLocks noGrp="1"/>
          </p:cNvSpPr>
          <p:nvPr>
            <p:ph idx="1"/>
          </p:nvPr>
        </p:nvSpPr>
        <p:spPr>
          <a:xfrm>
            <a:off x="838200" y="962526"/>
            <a:ext cx="10515600" cy="5214437"/>
          </a:xfrm>
        </p:spPr>
        <p:txBody>
          <a:bodyPr>
            <a:normAutofit/>
          </a:bodyPr>
          <a:lstStyle/>
          <a:p>
            <a:pPr marL="0" indent="0" algn="ctr">
              <a:buNone/>
            </a:pPr>
            <a:r>
              <a:rPr lang="en-US" sz="4400" dirty="0"/>
              <a:t>Give us this day our daily bread.</a:t>
            </a:r>
          </a:p>
          <a:p>
            <a:pPr marL="0" indent="0" algn="ctr">
              <a:buNone/>
            </a:pPr>
            <a:r>
              <a:rPr lang="en-US" sz="4400" dirty="0"/>
              <a:t>	And forgive us our trespasses, as we also forgive those who trespass against us.</a:t>
            </a:r>
          </a:p>
          <a:p>
            <a:pPr marL="0" indent="0" algn="ctr">
              <a:buNone/>
            </a:pPr>
            <a:r>
              <a:rPr lang="en-US" sz="4400" dirty="0"/>
              <a:t>	And lead us not into temptation, but deliver us from evil.</a:t>
            </a:r>
          </a:p>
          <a:p>
            <a:pPr marL="0" indent="0" algn="ctr">
              <a:buNone/>
            </a:pPr>
            <a:r>
              <a:rPr lang="en-US" sz="4400" dirty="0"/>
              <a:t>	For Yours is the kingdom, and the power, and the glory forever. Amen!</a:t>
            </a:r>
          </a:p>
          <a:p>
            <a:pPr marL="0" indent="0" algn="ctr">
              <a:buNone/>
            </a:pPr>
            <a:endParaRPr lang="en-US" sz="4400" dirty="0"/>
          </a:p>
        </p:txBody>
      </p:sp>
    </p:spTree>
    <p:extLst>
      <p:ext uri="{BB962C8B-B14F-4D97-AF65-F5344CB8AC3E}">
        <p14:creationId xmlns:p14="http://schemas.microsoft.com/office/powerpoint/2010/main" val="8889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smtClean="0"/>
              <a:t>“I discovered that prayer is not intended to influence God, but to allow God to influence us.”</a:t>
            </a:r>
          </a:p>
          <a:p>
            <a:pPr marL="0" indent="0" algn="ctr">
              <a:buNone/>
            </a:pPr>
            <a:r>
              <a:rPr lang="en-US" sz="4400" dirty="0" smtClean="0"/>
              <a:t>(John Mulholland, </a:t>
            </a:r>
            <a:r>
              <a:rPr lang="en-US" sz="4400" u="sng" dirty="0" smtClean="0"/>
              <a:t>Praying Like Jesus</a:t>
            </a:r>
            <a:r>
              <a:rPr lang="en-US" sz="4400" dirty="0" smtClean="0"/>
              <a:t>)</a:t>
            </a:r>
            <a:endParaRPr lang="en-US" sz="4400" dirty="0"/>
          </a:p>
        </p:txBody>
      </p:sp>
    </p:spTree>
    <p:extLst>
      <p:ext uri="{BB962C8B-B14F-4D97-AF65-F5344CB8AC3E}">
        <p14:creationId xmlns:p14="http://schemas.microsoft.com/office/powerpoint/2010/main" val="243441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5"/>
            <a:ext cx="10943122" cy="4351338"/>
          </a:xfrm>
        </p:spPr>
        <p:txBody>
          <a:bodyPr>
            <a:normAutofit/>
          </a:bodyPr>
          <a:lstStyle/>
          <a:p>
            <a:pPr marL="0" indent="0" algn="ctr">
              <a:buNone/>
            </a:pPr>
            <a:r>
              <a:rPr lang="en-US" sz="4400" dirty="0" smtClean="0"/>
              <a:t>“As long as you think you are self-sufficient, you do not need to ask God for anything.”</a:t>
            </a:r>
          </a:p>
          <a:p>
            <a:pPr marL="0" indent="0" algn="ctr">
              <a:buNone/>
            </a:pPr>
            <a:endParaRPr lang="en-US" sz="4400" dirty="0" smtClean="0"/>
          </a:p>
          <a:p>
            <a:pPr marL="0" indent="0" algn="ctr">
              <a:buNone/>
            </a:pPr>
            <a:r>
              <a:rPr lang="en-US" sz="4400" dirty="0" smtClean="0"/>
              <a:t>(Oswald Chambers, </a:t>
            </a:r>
            <a:r>
              <a:rPr lang="en-US" sz="4400" u="sng" dirty="0" smtClean="0"/>
              <a:t>My Utmost for His Highest</a:t>
            </a:r>
            <a:r>
              <a:rPr lang="en-US" sz="4400" dirty="0" smtClean="0"/>
              <a:t>)</a:t>
            </a:r>
            <a:endParaRPr lang="en-US" sz="4400" dirty="0"/>
          </a:p>
        </p:txBody>
      </p:sp>
    </p:spTree>
    <p:extLst>
      <p:ext uri="{BB962C8B-B14F-4D97-AF65-F5344CB8AC3E}">
        <p14:creationId xmlns:p14="http://schemas.microsoft.com/office/powerpoint/2010/main" val="113536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11:1</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a:t>One day Jesus was praying in a certain place. When he finished, one of his disciples said to him, “Lord, teach us to pray, just as John taught his disciples.”</a:t>
            </a:r>
            <a:endParaRPr lang="en-US" sz="4000" dirty="0"/>
          </a:p>
        </p:txBody>
      </p:sp>
    </p:spTree>
    <p:extLst>
      <p:ext uri="{BB962C8B-B14F-4D97-AF65-F5344CB8AC3E}">
        <p14:creationId xmlns:p14="http://schemas.microsoft.com/office/powerpoint/2010/main" val="1506001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2 </a:t>
            </a:r>
            <a:r>
              <a:rPr lang="en-US" sz="4000" dirty="0"/>
              <a:t>He said to them, “When you pray, say:</a:t>
            </a:r>
          </a:p>
          <a:p>
            <a:pPr marL="0" indent="0">
              <a:buNone/>
            </a:pPr>
            <a:r>
              <a:rPr lang="en-US" sz="4000" dirty="0"/>
              <a:t>	</a:t>
            </a:r>
            <a:r>
              <a:rPr lang="en-US" sz="4000" dirty="0" smtClean="0"/>
              <a:t>“‘Father,</a:t>
            </a:r>
            <a:r>
              <a:rPr lang="en-US" sz="4000" baseline="30000" dirty="0"/>
              <a:t> </a:t>
            </a:r>
            <a:r>
              <a:rPr lang="en-US" sz="4000" dirty="0" smtClean="0"/>
              <a:t>hallowed </a:t>
            </a:r>
            <a:r>
              <a:rPr lang="en-US" sz="4000" dirty="0"/>
              <a:t>be your name,</a:t>
            </a:r>
            <a:br>
              <a:rPr lang="en-US" sz="4000" dirty="0"/>
            </a:br>
            <a:r>
              <a:rPr lang="en-US" sz="4000" dirty="0" smtClean="0"/>
              <a:t>	your </a:t>
            </a:r>
            <a:r>
              <a:rPr lang="en-US" sz="4000" dirty="0"/>
              <a:t>kingdom come.</a:t>
            </a:r>
          </a:p>
          <a:p>
            <a:pPr marL="0" indent="0">
              <a:buNone/>
            </a:pPr>
            <a:endParaRPr lang="en-US" sz="4000" dirty="0"/>
          </a:p>
        </p:txBody>
      </p:sp>
    </p:spTree>
    <p:extLst>
      <p:ext uri="{BB962C8B-B14F-4D97-AF65-F5344CB8AC3E}">
        <p14:creationId xmlns:p14="http://schemas.microsoft.com/office/powerpoint/2010/main" val="298365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11:3-4</a:t>
            </a:r>
            <a:endParaRPr lang="en-US" sz="5400" dirty="0"/>
          </a:p>
        </p:txBody>
      </p:sp>
      <p:sp>
        <p:nvSpPr>
          <p:cNvPr id="3" name="Content Placeholder 2"/>
          <p:cNvSpPr>
            <a:spLocks noGrp="1"/>
          </p:cNvSpPr>
          <p:nvPr>
            <p:ph idx="1"/>
          </p:nvPr>
        </p:nvSpPr>
        <p:spPr>
          <a:xfrm>
            <a:off x="838200" y="1825625"/>
            <a:ext cx="10760242" cy="4351338"/>
          </a:xfrm>
        </p:spPr>
        <p:txBody>
          <a:bodyPr>
            <a:normAutofit/>
          </a:bodyPr>
          <a:lstStyle/>
          <a:p>
            <a:pPr marL="0" indent="0">
              <a:buNone/>
            </a:pPr>
            <a:r>
              <a:rPr lang="en-US" sz="4000" b="1" baseline="30000" dirty="0"/>
              <a:t>3 </a:t>
            </a:r>
            <a:r>
              <a:rPr lang="en-US" sz="4000" dirty="0"/>
              <a:t>Give us each day our daily bread.</a:t>
            </a:r>
            <a:r>
              <a:rPr lang="en-US" sz="4000" dirty="0"/>
              <a:t/>
            </a:r>
            <a:br>
              <a:rPr lang="en-US" sz="4000" dirty="0"/>
            </a:br>
            <a:r>
              <a:rPr lang="en-US" sz="4000" b="1" baseline="30000" dirty="0"/>
              <a:t>4 </a:t>
            </a:r>
            <a:r>
              <a:rPr lang="en-US" sz="4000" dirty="0"/>
              <a:t>Forgive us our sins,</a:t>
            </a:r>
            <a:r>
              <a:rPr lang="en-US" sz="4000" dirty="0"/>
              <a:t/>
            </a:r>
            <a:br>
              <a:rPr lang="en-US" sz="4000" dirty="0"/>
            </a:br>
            <a:r>
              <a:rPr lang="en-US" sz="4000" dirty="0"/>
              <a:t>    for we also forgive everyone who sins against us</a:t>
            </a:r>
            <a:r>
              <a:rPr lang="en-US" sz="4000" dirty="0" smtClean="0"/>
              <a:t>. </a:t>
            </a:r>
          </a:p>
          <a:p>
            <a:pPr marL="0" indent="0">
              <a:buNone/>
            </a:pPr>
            <a:r>
              <a:rPr lang="en-US" sz="4000" dirty="0"/>
              <a:t>	</a:t>
            </a:r>
            <a:r>
              <a:rPr lang="en-US" sz="4000" dirty="0" smtClean="0"/>
              <a:t>And </a:t>
            </a:r>
            <a:r>
              <a:rPr lang="en-US" sz="4000" dirty="0"/>
              <a:t>lead us not into temptation</a:t>
            </a:r>
            <a:r>
              <a:rPr lang="en-US" sz="4000" dirty="0" smtClean="0"/>
              <a:t>.’”</a:t>
            </a:r>
            <a:endParaRPr lang="en-US" sz="4000" dirty="0"/>
          </a:p>
        </p:txBody>
      </p:sp>
    </p:spTree>
    <p:extLst>
      <p:ext uri="{BB962C8B-B14F-4D97-AF65-F5344CB8AC3E}">
        <p14:creationId xmlns:p14="http://schemas.microsoft.com/office/powerpoint/2010/main" val="280639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Luke 11:5-6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Then Jesus said to them, “Suppose you have a friend, and you go to him at midnight and say, ‘Friend, lend me three loaves of bread; </a:t>
            </a:r>
            <a:endParaRPr lang="en-US" sz="4000" dirty="0" smtClean="0"/>
          </a:p>
          <a:p>
            <a:pPr marL="0" indent="0">
              <a:buNone/>
            </a:pPr>
            <a:r>
              <a:rPr lang="en-US" sz="4000" b="1" baseline="30000" dirty="0" smtClean="0"/>
              <a:t>6</a:t>
            </a:r>
            <a:r>
              <a:rPr lang="en-US" sz="4000" b="1" baseline="30000" dirty="0"/>
              <a:t> </a:t>
            </a:r>
            <a:r>
              <a:rPr lang="en-US" sz="4000" dirty="0"/>
              <a:t>a friend of mine on a journey has come to me, and I have no food to offer him.’</a:t>
            </a:r>
            <a:endParaRPr lang="en-US" sz="4000" dirty="0"/>
          </a:p>
        </p:txBody>
      </p:sp>
    </p:spTree>
    <p:extLst>
      <p:ext uri="{BB962C8B-B14F-4D97-AF65-F5344CB8AC3E}">
        <p14:creationId xmlns:p14="http://schemas.microsoft.com/office/powerpoint/2010/main" val="192942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2412"/>
          </a:xfrm>
        </p:spPr>
        <p:txBody>
          <a:bodyPr>
            <a:normAutofit/>
          </a:bodyPr>
          <a:lstStyle/>
          <a:p>
            <a:r>
              <a:rPr lang="en-US" sz="5400" dirty="0" smtClean="0"/>
              <a:t>Luke 11:7-8</a:t>
            </a:r>
            <a:endParaRPr lang="en-US" sz="5400" dirty="0"/>
          </a:p>
        </p:txBody>
      </p:sp>
      <p:sp>
        <p:nvSpPr>
          <p:cNvPr id="3" name="Content Placeholder 2"/>
          <p:cNvSpPr>
            <a:spLocks noGrp="1"/>
          </p:cNvSpPr>
          <p:nvPr>
            <p:ph idx="1"/>
          </p:nvPr>
        </p:nvSpPr>
        <p:spPr>
          <a:xfrm>
            <a:off x="838200" y="1482291"/>
            <a:ext cx="10515600" cy="4694672"/>
          </a:xfrm>
        </p:spPr>
        <p:txBody>
          <a:bodyPr>
            <a:noAutofit/>
          </a:bodyPr>
          <a:lstStyle/>
          <a:p>
            <a:pPr marL="0" indent="0">
              <a:buNone/>
            </a:pPr>
            <a:r>
              <a:rPr lang="en-US" sz="4000" b="1" baseline="30000" dirty="0" smtClean="0"/>
              <a:t>7</a:t>
            </a:r>
            <a:r>
              <a:rPr lang="en-US" sz="4000" b="1" baseline="30000" dirty="0"/>
              <a:t> </a:t>
            </a:r>
            <a:r>
              <a:rPr lang="en-US" sz="4000" dirty="0"/>
              <a:t>And suppose the one inside answers, ‘Don’t bother me. The door is already locked, and my children and I are in bed. I can’t get up and give you anything</a:t>
            </a:r>
            <a:r>
              <a:rPr lang="en-US" sz="4000" dirty="0" smtClean="0"/>
              <a:t>.’</a:t>
            </a:r>
          </a:p>
          <a:p>
            <a:pPr marL="0" indent="0">
              <a:buNone/>
            </a:pPr>
            <a:r>
              <a:rPr lang="en-US" sz="4000" b="1" baseline="30000" dirty="0"/>
              <a:t>8 </a:t>
            </a:r>
            <a:r>
              <a:rPr lang="en-US" sz="4000" dirty="0"/>
              <a:t>I tell you, even though he will not get up and give you the bread because of friendship, yet because of your shameless </a:t>
            </a:r>
            <a:r>
              <a:rPr lang="en-US" sz="4000" dirty="0" smtClean="0"/>
              <a:t>audacity</a:t>
            </a:r>
            <a:r>
              <a:rPr lang="en-US" sz="4000" dirty="0"/>
              <a:t> he will surely get up and give you as much as you need.</a:t>
            </a:r>
            <a:endParaRPr lang="en-US" sz="4000" dirty="0"/>
          </a:p>
        </p:txBody>
      </p:sp>
    </p:spTree>
    <p:extLst>
      <p:ext uri="{BB962C8B-B14F-4D97-AF65-F5344CB8AC3E}">
        <p14:creationId xmlns:p14="http://schemas.microsoft.com/office/powerpoint/2010/main" val="2937600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970</Words>
  <Application>Microsoft Office PowerPoint</Application>
  <PresentationFormat>Widescreen</PresentationFormat>
  <Paragraphs>58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ON EARTH AS IN HEAVEN</vt:lpstr>
      <vt:lpstr>Back to School… Teach Us to Pray!</vt:lpstr>
      <vt:lpstr>PowerPoint Presentation</vt:lpstr>
      <vt:lpstr>PowerPoint Presentation</vt:lpstr>
      <vt:lpstr>Luke 11:1</vt:lpstr>
      <vt:lpstr>Luke 11:2</vt:lpstr>
      <vt:lpstr>Luke 11:3-4</vt:lpstr>
      <vt:lpstr>Luke 11:5-6</vt:lpstr>
      <vt:lpstr>Luke 11:7-8</vt:lpstr>
      <vt:lpstr>Luke 11:9-10</vt:lpstr>
      <vt:lpstr>Luke 11:11-13</vt:lpstr>
      <vt:lpstr>Luke 11:1</vt:lpstr>
      <vt:lpstr>Luke 10:21</vt:lpstr>
      <vt:lpstr>PRAYER IS PERSONAL/RELATIONAL</vt:lpstr>
      <vt:lpstr>Luke 11:9-10</vt:lpstr>
      <vt:lpstr>Fathers</vt:lpstr>
      <vt:lpstr>PRAYER IS REDEMPTIVE/LIFE CHANGING</vt:lpstr>
      <vt:lpstr>PowerPoint Presentation</vt:lpstr>
      <vt:lpstr>The Lord’s Prayer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EARTH AS IN HEAVEN</dc:title>
  <dc:creator>Gary Reiss</dc:creator>
  <cp:lastModifiedBy>Gary Reiss</cp:lastModifiedBy>
  <cp:revision>5</cp:revision>
  <cp:lastPrinted>2021-09-03T16:57:03Z</cp:lastPrinted>
  <dcterms:created xsi:type="dcterms:W3CDTF">2021-09-03T16:20:23Z</dcterms:created>
  <dcterms:modified xsi:type="dcterms:W3CDTF">2021-09-03T17:00:07Z</dcterms:modified>
</cp:coreProperties>
</file>