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6" d="100"/>
          <a:sy n="66" d="100"/>
        </p:scale>
        <p:origin x="60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39A586-14D3-44BE-AF32-BB98B24FD5FF}"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70BF7B-EB7A-4CFE-A491-F23A7C2B4158}" type="slidenum">
              <a:rPr lang="en-US" smtClean="0"/>
              <a:t>‹#›</a:t>
            </a:fld>
            <a:endParaRPr lang="en-US"/>
          </a:p>
        </p:txBody>
      </p:sp>
    </p:spTree>
    <p:extLst>
      <p:ext uri="{BB962C8B-B14F-4D97-AF65-F5344CB8AC3E}">
        <p14:creationId xmlns:p14="http://schemas.microsoft.com/office/powerpoint/2010/main" val="2333364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39A586-14D3-44BE-AF32-BB98B24FD5FF}"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70BF7B-EB7A-4CFE-A491-F23A7C2B4158}" type="slidenum">
              <a:rPr lang="en-US" smtClean="0"/>
              <a:t>‹#›</a:t>
            </a:fld>
            <a:endParaRPr lang="en-US"/>
          </a:p>
        </p:txBody>
      </p:sp>
    </p:spTree>
    <p:extLst>
      <p:ext uri="{BB962C8B-B14F-4D97-AF65-F5344CB8AC3E}">
        <p14:creationId xmlns:p14="http://schemas.microsoft.com/office/powerpoint/2010/main" val="3225015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39A586-14D3-44BE-AF32-BB98B24FD5FF}"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70BF7B-EB7A-4CFE-A491-F23A7C2B4158}" type="slidenum">
              <a:rPr lang="en-US" smtClean="0"/>
              <a:t>‹#›</a:t>
            </a:fld>
            <a:endParaRPr lang="en-US"/>
          </a:p>
        </p:txBody>
      </p:sp>
    </p:spTree>
    <p:extLst>
      <p:ext uri="{BB962C8B-B14F-4D97-AF65-F5344CB8AC3E}">
        <p14:creationId xmlns:p14="http://schemas.microsoft.com/office/powerpoint/2010/main" val="995907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39A586-14D3-44BE-AF32-BB98B24FD5FF}"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70BF7B-EB7A-4CFE-A491-F23A7C2B4158}" type="slidenum">
              <a:rPr lang="en-US" smtClean="0"/>
              <a:t>‹#›</a:t>
            </a:fld>
            <a:endParaRPr lang="en-US"/>
          </a:p>
        </p:txBody>
      </p:sp>
    </p:spTree>
    <p:extLst>
      <p:ext uri="{BB962C8B-B14F-4D97-AF65-F5344CB8AC3E}">
        <p14:creationId xmlns:p14="http://schemas.microsoft.com/office/powerpoint/2010/main" val="3247462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39A586-14D3-44BE-AF32-BB98B24FD5FF}"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70BF7B-EB7A-4CFE-A491-F23A7C2B4158}" type="slidenum">
              <a:rPr lang="en-US" smtClean="0"/>
              <a:t>‹#›</a:t>
            </a:fld>
            <a:endParaRPr lang="en-US"/>
          </a:p>
        </p:txBody>
      </p:sp>
    </p:spTree>
    <p:extLst>
      <p:ext uri="{BB962C8B-B14F-4D97-AF65-F5344CB8AC3E}">
        <p14:creationId xmlns:p14="http://schemas.microsoft.com/office/powerpoint/2010/main" val="1805186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39A586-14D3-44BE-AF32-BB98B24FD5FF}" type="datetimeFigureOut">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70BF7B-EB7A-4CFE-A491-F23A7C2B4158}" type="slidenum">
              <a:rPr lang="en-US" smtClean="0"/>
              <a:t>‹#›</a:t>
            </a:fld>
            <a:endParaRPr lang="en-US"/>
          </a:p>
        </p:txBody>
      </p:sp>
    </p:spTree>
    <p:extLst>
      <p:ext uri="{BB962C8B-B14F-4D97-AF65-F5344CB8AC3E}">
        <p14:creationId xmlns:p14="http://schemas.microsoft.com/office/powerpoint/2010/main" val="692798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39A586-14D3-44BE-AF32-BB98B24FD5FF}" type="datetimeFigureOut">
              <a:rPr lang="en-US" smtClean="0"/>
              <a:t>9/16/2021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70BF7B-EB7A-4CFE-A491-F23A7C2B4158}" type="slidenum">
              <a:rPr lang="en-US" smtClean="0"/>
              <a:t>‹#›</a:t>
            </a:fld>
            <a:endParaRPr lang="en-US"/>
          </a:p>
        </p:txBody>
      </p:sp>
    </p:spTree>
    <p:extLst>
      <p:ext uri="{BB962C8B-B14F-4D97-AF65-F5344CB8AC3E}">
        <p14:creationId xmlns:p14="http://schemas.microsoft.com/office/powerpoint/2010/main" val="1605136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339A586-14D3-44BE-AF32-BB98B24FD5FF}" type="datetimeFigureOut">
              <a:rPr lang="en-US" smtClean="0"/>
              <a:t>9/16/2021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70BF7B-EB7A-4CFE-A491-F23A7C2B4158}" type="slidenum">
              <a:rPr lang="en-US" smtClean="0"/>
              <a:t>‹#›</a:t>
            </a:fld>
            <a:endParaRPr lang="en-US"/>
          </a:p>
        </p:txBody>
      </p:sp>
    </p:spTree>
    <p:extLst>
      <p:ext uri="{BB962C8B-B14F-4D97-AF65-F5344CB8AC3E}">
        <p14:creationId xmlns:p14="http://schemas.microsoft.com/office/powerpoint/2010/main" val="1916434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39A586-14D3-44BE-AF32-BB98B24FD5FF}" type="datetimeFigureOut">
              <a:rPr lang="en-US" smtClean="0"/>
              <a:t>9/16/2021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70BF7B-EB7A-4CFE-A491-F23A7C2B4158}" type="slidenum">
              <a:rPr lang="en-US" smtClean="0"/>
              <a:t>‹#›</a:t>
            </a:fld>
            <a:endParaRPr lang="en-US"/>
          </a:p>
        </p:txBody>
      </p:sp>
    </p:spTree>
    <p:extLst>
      <p:ext uri="{BB962C8B-B14F-4D97-AF65-F5344CB8AC3E}">
        <p14:creationId xmlns:p14="http://schemas.microsoft.com/office/powerpoint/2010/main" val="25921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39A586-14D3-44BE-AF32-BB98B24FD5FF}" type="datetimeFigureOut">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70BF7B-EB7A-4CFE-A491-F23A7C2B4158}" type="slidenum">
              <a:rPr lang="en-US" smtClean="0"/>
              <a:t>‹#›</a:t>
            </a:fld>
            <a:endParaRPr lang="en-US"/>
          </a:p>
        </p:txBody>
      </p:sp>
    </p:spTree>
    <p:extLst>
      <p:ext uri="{BB962C8B-B14F-4D97-AF65-F5344CB8AC3E}">
        <p14:creationId xmlns:p14="http://schemas.microsoft.com/office/powerpoint/2010/main" val="328970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39A586-14D3-44BE-AF32-BB98B24FD5FF}" type="datetimeFigureOut">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70BF7B-EB7A-4CFE-A491-F23A7C2B4158}" type="slidenum">
              <a:rPr lang="en-US" smtClean="0"/>
              <a:t>‹#›</a:t>
            </a:fld>
            <a:endParaRPr lang="en-US"/>
          </a:p>
        </p:txBody>
      </p:sp>
    </p:spTree>
    <p:extLst>
      <p:ext uri="{BB962C8B-B14F-4D97-AF65-F5344CB8AC3E}">
        <p14:creationId xmlns:p14="http://schemas.microsoft.com/office/powerpoint/2010/main" val="2042012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39A586-14D3-44BE-AF32-BB98B24FD5FF}" type="datetimeFigureOut">
              <a:rPr lang="en-US" smtClean="0"/>
              <a:t>9/16/2021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70BF7B-EB7A-4CFE-A491-F23A7C2B4158}" type="slidenum">
              <a:rPr lang="en-US" smtClean="0"/>
              <a:t>‹#›</a:t>
            </a:fld>
            <a:endParaRPr lang="en-US"/>
          </a:p>
        </p:txBody>
      </p:sp>
    </p:spTree>
    <p:extLst>
      <p:ext uri="{BB962C8B-B14F-4D97-AF65-F5344CB8AC3E}">
        <p14:creationId xmlns:p14="http://schemas.microsoft.com/office/powerpoint/2010/main" val="261831112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“Hallowed Be Your Name”</a:t>
            </a:r>
            <a:endParaRPr lang="en-US" dirty="0"/>
          </a:p>
        </p:txBody>
      </p:sp>
      <p:sp>
        <p:nvSpPr>
          <p:cNvPr id="3" name="Subtitle 2"/>
          <p:cNvSpPr>
            <a:spLocks noGrp="1"/>
          </p:cNvSpPr>
          <p:nvPr>
            <p:ph type="subTitle" idx="1"/>
          </p:nvPr>
        </p:nvSpPr>
        <p:spPr/>
        <p:txBody>
          <a:bodyPr>
            <a:normAutofit/>
          </a:bodyPr>
          <a:lstStyle/>
          <a:p>
            <a:r>
              <a:rPr lang="en-US" sz="5400" dirty="0" smtClean="0"/>
              <a:t>Matthew 6:9</a:t>
            </a:r>
            <a:endParaRPr lang="en-US" sz="5400" dirty="0"/>
          </a:p>
        </p:txBody>
      </p:sp>
    </p:spTree>
    <p:extLst>
      <p:ext uri="{BB962C8B-B14F-4D97-AF65-F5344CB8AC3E}">
        <p14:creationId xmlns:p14="http://schemas.microsoft.com/office/powerpoint/2010/main" val="3361305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45014"/>
          </a:xfrm>
        </p:spPr>
        <p:txBody>
          <a:bodyPr>
            <a:normAutofit fontScale="90000"/>
          </a:bodyPr>
          <a:lstStyle/>
          <a:p>
            <a:endParaRPr lang="en-US" dirty="0"/>
          </a:p>
        </p:txBody>
      </p:sp>
      <p:sp>
        <p:nvSpPr>
          <p:cNvPr id="3" name="Content Placeholder 2"/>
          <p:cNvSpPr>
            <a:spLocks noGrp="1"/>
          </p:cNvSpPr>
          <p:nvPr>
            <p:ph idx="1"/>
          </p:nvPr>
        </p:nvSpPr>
        <p:spPr>
          <a:xfrm>
            <a:off x="838200" y="259882"/>
            <a:ext cx="10515600" cy="5917081"/>
          </a:xfrm>
        </p:spPr>
        <p:txBody>
          <a:bodyPr>
            <a:noAutofit/>
          </a:bodyPr>
          <a:lstStyle/>
          <a:p>
            <a:r>
              <a:rPr lang="en-US" sz="4000" dirty="0"/>
              <a:t>“Taking the Lord’s name in vein… is the sin of living in contradiction to that holy name. To profane his name is to live in such a way that others are unable to know God as He really is</a:t>
            </a:r>
            <a:r>
              <a:rPr lang="en-US" sz="4000" dirty="0" smtClean="0"/>
              <a:t>.”</a:t>
            </a:r>
          </a:p>
          <a:p>
            <a:r>
              <a:rPr lang="en-US" sz="4000" dirty="0"/>
              <a:t>“The other side of that truth then suggests that hallowing His name is living in such a way that the essence of God’s nature is on display in how we act and talk and respond</a:t>
            </a:r>
            <a:r>
              <a:rPr lang="en-US" sz="4000" dirty="0" smtClean="0"/>
              <a:t>.”</a:t>
            </a:r>
          </a:p>
          <a:p>
            <a:pPr marL="0" indent="0">
              <a:buNone/>
            </a:pPr>
            <a:r>
              <a:rPr lang="en-US" sz="4000" dirty="0" smtClean="0"/>
              <a:t>(Morris </a:t>
            </a:r>
            <a:r>
              <a:rPr lang="en-US" sz="4000" dirty="0" err="1" smtClean="0"/>
              <a:t>Weigelt</a:t>
            </a:r>
            <a:r>
              <a:rPr lang="en-US" sz="4000" dirty="0" smtClean="0"/>
              <a:t> &amp; Dee Freeborn, </a:t>
            </a:r>
            <a:r>
              <a:rPr lang="en-US" sz="4000" u="sng" dirty="0" smtClean="0"/>
              <a:t>Living the Lord’s Prayer</a:t>
            </a:r>
            <a:r>
              <a:rPr lang="en-US" sz="4000" dirty="0" smtClean="0"/>
              <a:t>, p.37)</a:t>
            </a:r>
            <a:endParaRPr lang="en-US" sz="4000" dirty="0"/>
          </a:p>
        </p:txBody>
      </p:sp>
    </p:spTree>
    <p:extLst>
      <p:ext uri="{BB962C8B-B14F-4D97-AF65-F5344CB8AC3E}">
        <p14:creationId xmlns:p14="http://schemas.microsoft.com/office/powerpoint/2010/main" val="2485756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Praying this Prayer…</a:t>
            </a:r>
            <a:endParaRPr lang="en-US" sz="5400" dirty="0"/>
          </a:p>
        </p:txBody>
      </p:sp>
      <p:sp>
        <p:nvSpPr>
          <p:cNvPr id="3" name="Content Placeholder 2"/>
          <p:cNvSpPr>
            <a:spLocks noGrp="1"/>
          </p:cNvSpPr>
          <p:nvPr>
            <p:ph idx="1"/>
          </p:nvPr>
        </p:nvSpPr>
        <p:spPr>
          <a:xfrm>
            <a:off x="838199" y="1690688"/>
            <a:ext cx="11164503" cy="4671611"/>
          </a:xfrm>
        </p:spPr>
        <p:txBody>
          <a:bodyPr>
            <a:noAutofit/>
          </a:bodyPr>
          <a:lstStyle/>
          <a:p>
            <a:r>
              <a:rPr lang="en-US" sz="3600" dirty="0" smtClean="0"/>
              <a:t>Evidence of God’s Grace. He makes us holy.</a:t>
            </a:r>
          </a:p>
          <a:p>
            <a:r>
              <a:rPr lang="en-US" sz="3600" dirty="0" smtClean="0"/>
              <a:t>Requires a repentant heart and spirit.</a:t>
            </a:r>
          </a:p>
          <a:p>
            <a:r>
              <a:rPr lang="en-US" sz="3600" dirty="0" smtClean="0"/>
              <a:t>Is an Abandonment of ourselves completely to the Lord.</a:t>
            </a:r>
          </a:p>
          <a:p>
            <a:r>
              <a:rPr lang="en-US" sz="3600" dirty="0" smtClean="0"/>
              <a:t>Is an Offering of Obedience to God.</a:t>
            </a:r>
          </a:p>
          <a:p>
            <a:r>
              <a:rPr lang="en-US" sz="3600" dirty="0" smtClean="0"/>
              <a:t>Starts with His Will, not mine.</a:t>
            </a:r>
          </a:p>
          <a:p>
            <a:r>
              <a:rPr lang="en-US" sz="3600" dirty="0" smtClean="0"/>
              <a:t>Makes us available to put God on display… and change us.</a:t>
            </a:r>
            <a:endParaRPr lang="en-US" sz="3600" dirty="0"/>
          </a:p>
        </p:txBody>
      </p:sp>
    </p:spTree>
    <p:extLst>
      <p:ext uri="{BB962C8B-B14F-4D97-AF65-F5344CB8AC3E}">
        <p14:creationId xmlns:p14="http://schemas.microsoft.com/office/powerpoint/2010/main" val="3026698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14521"/>
          </a:xfrm>
        </p:spPr>
        <p:txBody>
          <a:bodyPr>
            <a:normAutofit fontScale="90000"/>
          </a:bodyPr>
          <a:lstStyle/>
          <a:p>
            <a:endParaRPr lang="en-US" dirty="0"/>
          </a:p>
        </p:txBody>
      </p:sp>
      <p:sp>
        <p:nvSpPr>
          <p:cNvPr id="3" name="Content Placeholder 2"/>
          <p:cNvSpPr>
            <a:spLocks noGrp="1"/>
          </p:cNvSpPr>
          <p:nvPr>
            <p:ph idx="1"/>
          </p:nvPr>
        </p:nvSpPr>
        <p:spPr>
          <a:xfrm>
            <a:off x="838200" y="1222408"/>
            <a:ext cx="10515600" cy="4954555"/>
          </a:xfrm>
        </p:spPr>
        <p:txBody>
          <a:bodyPr>
            <a:normAutofit/>
          </a:bodyPr>
          <a:lstStyle/>
          <a:p>
            <a:pPr marL="0" indent="0">
              <a:buNone/>
            </a:pPr>
            <a:r>
              <a:rPr lang="en-US" sz="4400" dirty="0"/>
              <a:t>“God’s name is not to be used wrongly or taken lightly. We don’t casually stick His name on our idea, product, or words. Unless we are sure that we are actually doing what God is doing, we do not affix His name to our agenda.” </a:t>
            </a:r>
            <a:r>
              <a:rPr lang="en-US" sz="4400" dirty="0" smtClean="0"/>
              <a:t>(Dan Boone, </a:t>
            </a:r>
            <a:r>
              <a:rPr lang="en-US" sz="4400" u="sng" dirty="0" smtClean="0"/>
              <a:t>The </a:t>
            </a:r>
            <a:r>
              <a:rPr lang="en-US" sz="4400" u="sng" dirty="0"/>
              <a:t>Lord’s Prayer: Imagine It Answered</a:t>
            </a:r>
            <a:r>
              <a:rPr lang="en-US" sz="4400" dirty="0"/>
              <a:t>)</a:t>
            </a:r>
            <a:endParaRPr lang="en-US" sz="4400" dirty="0"/>
          </a:p>
        </p:txBody>
      </p:sp>
    </p:spTree>
    <p:extLst>
      <p:ext uri="{BB962C8B-B14F-4D97-AF65-F5344CB8AC3E}">
        <p14:creationId xmlns:p14="http://schemas.microsoft.com/office/powerpoint/2010/main" val="24577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5389"/>
          </a:xfrm>
        </p:spPr>
        <p:txBody>
          <a:bodyPr>
            <a:normAutofit fontScale="90000"/>
          </a:bodyPr>
          <a:lstStyle/>
          <a:p>
            <a:endParaRPr lang="en-US" dirty="0"/>
          </a:p>
        </p:txBody>
      </p:sp>
      <p:sp>
        <p:nvSpPr>
          <p:cNvPr id="3" name="Content Placeholder 2"/>
          <p:cNvSpPr>
            <a:spLocks noGrp="1"/>
          </p:cNvSpPr>
          <p:nvPr>
            <p:ph idx="1"/>
          </p:nvPr>
        </p:nvSpPr>
        <p:spPr>
          <a:xfrm>
            <a:off x="838200" y="779646"/>
            <a:ext cx="10515600" cy="5650030"/>
          </a:xfrm>
        </p:spPr>
        <p:txBody>
          <a:bodyPr>
            <a:noAutofit/>
          </a:bodyPr>
          <a:lstStyle/>
          <a:p>
            <a:r>
              <a:rPr lang="en-US" sz="4000" dirty="0"/>
              <a:t>“I must confess that I have profaned the name of God—when I was un-God-like while bearing His name, when my responses were impolite, when my priorities were </a:t>
            </a:r>
            <a:r>
              <a:rPr lang="en-US" sz="4000" dirty="0" err="1"/>
              <a:t>skewd</a:t>
            </a:r>
            <a:r>
              <a:rPr lang="en-US" sz="4000" dirty="0"/>
              <a:t>, when my checkbook was more materialistic than generous, when my thoughts about enemies were vengeful, when my words were misleading. </a:t>
            </a:r>
            <a:r>
              <a:rPr lang="en-US" sz="4000" dirty="0">
                <a:solidFill>
                  <a:srgbClr val="FFFF00"/>
                </a:solidFill>
              </a:rPr>
              <a:t>When our words and deeds profane the God we claim to serve, the name is not hallowed in us or among us.” </a:t>
            </a:r>
            <a:r>
              <a:rPr lang="en-US" sz="4000" dirty="0" smtClean="0"/>
              <a:t>(Dan Boone, </a:t>
            </a:r>
            <a:r>
              <a:rPr lang="en-US" sz="4000" u="sng" dirty="0" smtClean="0"/>
              <a:t>The Lord’s Prayer: Imagine It Answered</a:t>
            </a:r>
            <a:r>
              <a:rPr lang="en-US" sz="4000" dirty="0" smtClean="0"/>
              <a:t>)</a:t>
            </a:r>
            <a:endParaRPr lang="en-US" sz="4000" dirty="0"/>
          </a:p>
        </p:txBody>
      </p:sp>
    </p:spTree>
    <p:extLst>
      <p:ext uri="{BB962C8B-B14F-4D97-AF65-F5344CB8AC3E}">
        <p14:creationId xmlns:p14="http://schemas.microsoft.com/office/powerpoint/2010/main" val="142575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“Hallowed Be Your Name”</a:t>
            </a:r>
            <a:endParaRPr lang="en-US" sz="5400" dirty="0"/>
          </a:p>
        </p:txBody>
      </p:sp>
      <p:sp>
        <p:nvSpPr>
          <p:cNvPr id="3" name="Content Placeholder 2"/>
          <p:cNvSpPr>
            <a:spLocks noGrp="1"/>
          </p:cNvSpPr>
          <p:nvPr>
            <p:ph idx="1"/>
          </p:nvPr>
        </p:nvSpPr>
        <p:spPr/>
        <p:txBody>
          <a:bodyPr>
            <a:normAutofit/>
          </a:bodyPr>
          <a:lstStyle/>
          <a:p>
            <a:r>
              <a:rPr lang="en-US" sz="4400" dirty="0" smtClean="0"/>
              <a:t>Character and Nature of God</a:t>
            </a:r>
          </a:p>
          <a:p>
            <a:r>
              <a:rPr lang="en-US" sz="4400" dirty="0" smtClean="0"/>
              <a:t>His Holiness</a:t>
            </a:r>
          </a:p>
          <a:p>
            <a:r>
              <a:rPr lang="en-US" sz="4400" dirty="0" smtClean="0"/>
              <a:t>Holy… Set Apart</a:t>
            </a:r>
          </a:p>
          <a:p>
            <a:r>
              <a:rPr lang="en-US" sz="4400" dirty="0" smtClean="0"/>
              <a:t>There is no one like our God</a:t>
            </a:r>
            <a:endParaRPr lang="en-US" sz="4400" dirty="0"/>
          </a:p>
        </p:txBody>
      </p:sp>
    </p:spTree>
    <p:extLst>
      <p:ext uri="{BB962C8B-B14F-4D97-AF65-F5344CB8AC3E}">
        <p14:creationId xmlns:p14="http://schemas.microsoft.com/office/powerpoint/2010/main" val="1120042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Misuse of His Name</a:t>
            </a:r>
            <a:endParaRPr lang="en-US" sz="5400" dirty="0"/>
          </a:p>
        </p:txBody>
      </p:sp>
      <p:sp>
        <p:nvSpPr>
          <p:cNvPr id="3" name="Content Placeholder 2"/>
          <p:cNvSpPr>
            <a:spLocks noGrp="1"/>
          </p:cNvSpPr>
          <p:nvPr>
            <p:ph idx="1"/>
          </p:nvPr>
        </p:nvSpPr>
        <p:spPr/>
        <p:txBody>
          <a:bodyPr>
            <a:noAutofit/>
          </a:bodyPr>
          <a:lstStyle/>
          <a:p>
            <a:r>
              <a:rPr lang="en-US" sz="4400" dirty="0"/>
              <a:t>“If you pilfer, slander, or misuse the name, you will meet the well-heeled lawyers whose job it is to protect the use of the Disney name.” </a:t>
            </a:r>
            <a:r>
              <a:rPr lang="en-US" sz="4400" dirty="0" smtClean="0"/>
              <a:t>(Dan Boone, </a:t>
            </a:r>
            <a:r>
              <a:rPr lang="en-US" sz="4400" u="sng" dirty="0" smtClean="0"/>
              <a:t>The Lord’s Prayer: Imagine it Answered</a:t>
            </a:r>
            <a:r>
              <a:rPr lang="en-US" sz="4400" dirty="0" smtClean="0"/>
              <a:t>)</a:t>
            </a:r>
          </a:p>
          <a:p>
            <a:r>
              <a:rPr lang="en-US" sz="4400" dirty="0" smtClean="0"/>
              <a:t>It is a serious thing to misuse or profane a name.</a:t>
            </a:r>
            <a:endParaRPr lang="en-US" sz="4400" dirty="0"/>
          </a:p>
        </p:txBody>
      </p:sp>
    </p:spTree>
    <p:extLst>
      <p:ext uri="{BB962C8B-B14F-4D97-AF65-F5344CB8AC3E}">
        <p14:creationId xmlns:p14="http://schemas.microsoft.com/office/powerpoint/2010/main" val="1436164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Exodus 20:7</a:t>
            </a:r>
            <a:endParaRPr lang="en-US" sz="5400" dirty="0"/>
          </a:p>
        </p:txBody>
      </p:sp>
      <p:sp>
        <p:nvSpPr>
          <p:cNvPr id="3" name="Content Placeholder 2"/>
          <p:cNvSpPr>
            <a:spLocks noGrp="1"/>
          </p:cNvSpPr>
          <p:nvPr>
            <p:ph idx="1"/>
          </p:nvPr>
        </p:nvSpPr>
        <p:spPr/>
        <p:txBody>
          <a:bodyPr>
            <a:normAutofit/>
          </a:bodyPr>
          <a:lstStyle/>
          <a:p>
            <a:pPr marL="0" indent="0">
              <a:buNone/>
            </a:pPr>
            <a:r>
              <a:rPr lang="en-US" sz="4400" dirty="0"/>
              <a:t>“You shall not take the name of the Lord your God in vain, for the Lord will not put up with any misuse of His name.” (NRSV)</a:t>
            </a:r>
            <a:endParaRPr lang="en-US" sz="4400" dirty="0"/>
          </a:p>
        </p:txBody>
      </p:sp>
    </p:spTree>
    <p:extLst>
      <p:ext uri="{BB962C8B-B14F-4D97-AF65-F5344CB8AC3E}">
        <p14:creationId xmlns:p14="http://schemas.microsoft.com/office/powerpoint/2010/main" val="138704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02766"/>
          </a:xfrm>
        </p:spPr>
        <p:txBody>
          <a:bodyPr>
            <a:normAutofit fontScale="90000"/>
          </a:bodyPr>
          <a:lstStyle/>
          <a:p>
            <a:endParaRPr lang="en-US" dirty="0"/>
          </a:p>
        </p:txBody>
      </p:sp>
      <p:sp>
        <p:nvSpPr>
          <p:cNvPr id="3" name="Content Placeholder 2"/>
          <p:cNvSpPr>
            <a:spLocks noGrp="1"/>
          </p:cNvSpPr>
          <p:nvPr>
            <p:ph idx="1"/>
          </p:nvPr>
        </p:nvSpPr>
        <p:spPr>
          <a:xfrm>
            <a:off x="838200" y="1039528"/>
            <a:ext cx="10515600" cy="5137435"/>
          </a:xfrm>
        </p:spPr>
        <p:txBody>
          <a:bodyPr>
            <a:normAutofit/>
          </a:bodyPr>
          <a:lstStyle/>
          <a:p>
            <a:r>
              <a:rPr lang="en-US" sz="4400" dirty="0"/>
              <a:t>“God’s name is not to be used as a rubber stamp for our causes</a:t>
            </a:r>
            <a:r>
              <a:rPr lang="en-US" sz="4400" dirty="0" smtClean="0"/>
              <a:t>.” (William </a:t>
            </a:r>
            <a:r>
              <a:rPr lang="en-US" sz="4400" dirty="0" err="1" smtClean="0"/>
              <a:t>Willimon</a:t>
            </a:r>
            <a:r>
              <a:rPr lang="en-US" sz="4400" dirty="0" smtClean="0"/>
              <a:t> and Stanley </a:t>
            </a:r>
            <a:r>
              <a:rPr lang="en-US" sz="4400" dirty="0" err="1" smtClean="0"/>
              <a:t>Hauerwas</a:t>
            </a:r>
            <a:r>
              <a:rPr lang="en-US" sz="4400" dirty="0" smtClean="0"/>
              <a:t>, </a:t>
            </a:r>
            <a:r>
              <a:rPr lang="en-US" sz="4400" u="sng" dirty="0" smtClean="0"/>
              <a:t>Lord Teach Us</a:t>
            </a:r>
            <a:r>
              <a:rPr lang="en-US" sz="4400" dirty="0" smtClean="0"/>
              <a:t>)</a:t>
            </a:r>
          </a:p>
          <a:p>
            <a:r>
              <a:rPr lang="en-US" sz="4400" dirty="0"/>
              <a:t>“I didn’t want to ruin their name. I love them too much to do that.” (Boone, </a:t>
            </a:r>
            <a:r>
              <a:rPr lang="en-US" sz="4400" u="sng" dirty="0"/>
              <a:t>The Lord’s Prayer</a:t>
            </a:r>
            <a:r>
              <a:rPr lang="en-US" sz="4400" dirty="0"/>
              <a:t>)</a:t>
            </a:r>
            <a:endParaRPr lang="en-US" sz="4400" dirty="0"/>
          </a:p>
        </p:txBody>
      </p:sp>
    </p:spTree>
    <p:extLst>
      <p:ext uri="{BB962C8B-B14F-4D97-AF65-F5344CB8AC3E}">
        <p14:creationId xmlns:p14="http://schemas.microsoft.com/office/powerpoint/2010/main" val="2731645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Leviticus 22:31-33</a:t>
            </a:r>
            <a:endParaRPr lang="en-US" sz="5400" dirty="0"/>
          </a:p>
        </p:txBody>
      </p:sp>
      <p:sp>
        <p:nvSpPr>
          <p:cNvPr id="3" name="Content Placeholder 2"/>
          <p:cNvSpPr>
            <a:spLocks noGrp="1"/>
          </p:cNvSpPr>
          <p:nvPr>
            <p:ph idx="1"/>
          </p:nvPr>
        </p:nvSpPr>
        <p:spPr>
          <a:xfrm>
            <a:off x="838200" y="1520792"/>
            <a:ext cx="10515600" cy="4656171"/>
          </a:xfrm>
        </p:spPr>
        <p:txBody>
          <a:bodyPr>
            <a:noAutofit/>
          </a:bodyPr>
          <a:lstStyle/>
          <a:p>
            <a:pPr marL="0" indent="0">
              <a:buNone/>
            </a:pPr>
            <a:r>
              <a:rPr lang="en-US" sz="4400" b="1" baseline="30000" dirty="0"/>
              <a:t>31 </a:t>
            </a:r>
            <a:r>
              <a:rPr lang="en-US" sz="4400" dirty="0"/>
              <a:t>“Keep my commands and follow them. I am the </a:t>
            </a:r>
            <a:r>
              <a:rPr lang="en-US" sz="4400" cap="small" dirty="0"/>
              <a:t>Lord</a:t>
            </a:r>
            <a:r>
              <a:rPr lang="en-US" sz="4400" dirty="0"/>
              <a:t>. </a:t>
            </a:r>
            <a:endParaRPr lang="en-US" sz="4400" dirty="0" smtClean="0"/>
          </a:p>
          <a:p>
            <a:pPr marL="0" indent="0">
              <a:buNone/>
            </a:pPr>
            <a:r>
              <a:rPr lang="en-US" sz="4400" b="1" baseline="30000" dirty="0" smtClean="0"/>
              <a:t>32</a:t>
            </a:r>
            <a:r>
              <a:rPr lang="en-US" sz="4400" b="1" baseline="30000" dirty="0"/>
              <a:t> </a:t>
            </a:r>
            <a:r>
              <a:rPr lang="en-US" sz="4400" dirty="0"/>
              <a:t>Do not profane my holy name, for I must be acknowledged as holy by the Israelites. I am the </a:t>
            </a:r>
            <a:r>
              <a:rPr lang="en-US" sz="4400" cap="small" dirty="0"/>
              <a:t>Lord</a:t>
            </a:r>
            <a:r>
              <a:rPr lang="en-US" sz="4400" dirty="0"/>
              <a:t>, who made you holy </a:t>
            </a:r>
            <a:endParaRPr lang="en-US" sz="4400" dirty="0" smtClean="0"/>
          </a:p>
          <a:p>
            <a:pPr marL="0" indent="0">
              <a:buNone/>
            </a:pPr>
            <a:r>
              <a:rPr lang="en-US" sz="4400" b="1" baseline="30000" dirty="0" smtClean="0"/>
              <a:t>33</a:t>
            </a:r>
            <a:r>
              <a:rPr lang="en-US" sz="4400" b="1" baseline="30000" dirty="0"/>
              <a:t> </a:t>
            </a:r>
            <a:r>
              <a:rPr lang="en-US" sz="4400" dirty="0"/>
              <a:t>and who brought you out of Egypt to be your God. I am the </a:t>
            </a:r>
            <a:r>
              <a:rPr lang="en-US" sz="4400" cap="small" dirty="0"/>
              <a:t>Lord</a:t>
            </a:r>
            <a:r>
              <a:rPr lang="en-US" sz="4400" dirty="0"/>
              <a:t>.”</a:t>
            </a:r>
            <a:endParaRPr lang="en-US" sz="4400" dirty="0"/>
          </a:p>
        </p:txBody>
      </p:sp>
    </p:spTree>
    <p:extLst>
      <p:ext uri="{BB962C8B-B14F-4D97-AF65-F5344CB8AC3E}">
        <p14:creationId xmlns:p14="http://schemas.microsoft.com/office/powerpoint/2010/main" val="2696614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Exodus 20:11</a:t>
            </a:r>
            <a:endParaRPr lang="en-US" sz="5400" dirty="0"/>
          </a:p>
        </p:txBody>
      </p:sp>
      <p:sp>
        <p:nvSpPr>
          <p:cNvPr id="3" name="Content Placeholder 2"/>
          <p:cNvSpPr>
            <a:spLocks noGrp="1"/>
          </p:cNvSpPr>
          <p:nvPr>
            <p:ph idx="1"/>
          </p:nvPr>
        </p:nvSpPr>
        <p:spPr/>
        <p:txBody>
          <a:bodyPr>
            <a:normAutofit/>
          </a:bodyPr>
          <a:lstStyle/>
          <a:p>
            <a:pPr marL="0" indent="0">
              <a:buNone/>
            </a:pPr>
            <a:r>
              <a:rPr lang="en-US" sz="4400" dirty="0" smtClean="0"/>
              <a:t>“For </a:t>
            </a:r>
            <a:r>
              <a:rPr lang="en-US" sz="4400" dirty="0"/>
              <a:t>in six days the Lord made heaven and earth, the sea, and all that in them is, and rested the seventh day: wherefore the Lord blessed the Sabbath day, and hallowed it</a:t>
            </a:r>
            <a:r>
              <a:rPr lang="en-US" sz="4400" dirty="0" smtClean="0"/>
              <a:t>.” (KJV)</a:t>
            </a:r>
            <a:endParaRPr lang="en-US" sz="4400" dirty="0"/>
          </a:p>
        </p:txBody>
      </p:sp>
    </p:spTree>
    <p:extLst>
      <p:ext uri="{BB962C8B-B14F-4D97-AF65-F5344CB8AC3E}">
        <p14:creationId xmlns:p14="http://schemas.microsoft.com/office/powerpoint/2010/main" val="2952507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Ezekiel 20:20</a:t>
            </a:r>
            <a:endParaRPr lang="en-US" sz="5400" dirty="0"/>
          </a:p>
        </p:txBody>
      </p:sp>
      <p:sp>
        <p:nvSpPr>
          <p:cNvPr id="3" name="Content Placeholder 2"/>
          <p:cNvSpPr>
            <a:spLocks noGrp="1"/>
          </p:cNvSpPr>
          <p:nvPr>
            <p:ph idx="1"/>
          </p:nvPr>
        </p:nvSpPr>
        <p:spPr/>
        <p:txBody>
          <a:bodyPr>
            <a:normAutofit/>
          </a:bodyPr>
          <a:lstStyle/>
          <a:p>
            <a:r>
              <a:rPr lang="en-US" sz="4400" dirty="0"/>
              <a:t>“And hallow my Sabbaths; and they shall be a sign between me and you, that ye may know that I am the Lord your God.” (KJV</a:t>
            </a:r>
            <a:r>
              <a:rPr lang="en-US" sz="4400" dirty="0" smtClean="0"/>
              <a:t>)</a:t>
            </a:r>
          </a:p>
          <a:p>
            <a:r>
              <a:rPr lang="en-US" sz="4400" dirty="0" smtClean="0"/>
              <a:t>“Keep my Sabbaths holy…” (NIV)</a:t>
            </a:r>
            <a:endParaRPr lang="en-US" sz="4400" dirty="0"/>
          </a:p>
        </p:txBody>
      </p:sp>
    </p:spTree>
    <p:extLst>
      <p:ext uri="{BB962C8B-B14F-4D97-AF65-F5344CB8AC3E}">
        <p14:creationId xmlns:p14="http://schemas.microsoft.com/office/powerpoint/2010/main" val="2686796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1:46-49</a:t>
            </a:r>
            <a:endParaRPr lang="en-US" sz="5400" dirty="0"/>
          </a:p>
        </p:txBody>
      </p:sp>
      <p:sp>
        <p:nvSpPr>
          <p:cNvPr id="3" name="Content Placeholder 2"/>
          <p:cNvSpPr>
            <a:spLocks noGrp="1"/>
          </p:cNvSpPr>
          <p:nvPr>
            <p:ph idx="1"/>
          </p:nvPr>
        </p:nvSpPr>
        <p:spPr/>
        <p:txBody>
          <a:bodyPr>
            <a:normAutofit/>
          </a:bodyPr>
          <a:lstStyle/>
          <a:p>
            <a:pPr marL="0" indent="0">
              <a:buNone/>
            </a:pPr>
            <a:r>
              <a:rPr lang="en-US" sz="3600" b="1" baseline="30000" dirty="0"/>
              <a:t>46 </a:t>
            </a:r>
            <a:r>
              <a:rPr lang="en-US" sz="3600" dirty="0"/>
              <a:t>And Mary said:</a:t>
            </a:r>
          </a:p>
          <a:p>
            <a:pPr marL="0" indent="0">
              <a:buNone/>
            </a:pPr>
            <a:r>
              <a:rPr lang="en-US" sz="3600" dirty="0" smtClean="0"/>
              <a:t>	“</a:t>
            </a:r>
            <a:r>
              <a:rPr lang="en-US" sz="3600" dirty="0"/>
              <a:t>My soul glorifies the Lord</a:t>
            </a:r>
            <a:br>
              <a:rPr lang="en-US" sz="3600" dirty="0"/>
            </a:br>
            <a:r>
              <a:rPr lang="en-US" sz="3600" b="1" baseline="30000" dirty="0"/>
              <a:t>47 </a:t>
            </a:r>
            <a:r>
              <a:rPr lang="en-US" sz="3600" dirty="0" smtClean="0"/>
              <a:t>and </a:t>
            </a:r>
            <a:r>
              <a:rPr lang="en-US" sz="3600" dirty="0"/>
              <a:t>my spirit rejoices in God my Savior,</a:t>
            </a:r>
            <a:br>
              <a:rPr lang="en-US" sz="3600" dirty="0"/>
            </a:br>
            <a:r>
              <a:rPr lang="en-US" sz="3600" b="1" baseline="30000" dirty="0"/>
              <a:t>48 </a:t>
            </a:r>
            <a:r>
              <a:rPr lang="en-US" sz="3600" dirty="0"/>
              <a:t>for he has been mindful</a:t>
            </a:r>
            <a:br>
              <a:rPr lang="en-US" sz="3600" dirty="0"/>
            </a:br>
            <a:r>
              <a:rPr lang="en-US" sz="3600" dirty="0"/>
              <a:t>    of the humble state of his servant.</a:t>
            </a:r>
            <a:br>
              <a:rPr lang="en-US" sz="3600" dirty="0"/>
            </a:br>
            <a:r>
              <a:rPr lang="en-US" sz="3600" dirty="0" smtClean="0"/>
              <a:t>	From </a:t>
            </a:r>
            <a:r>
              <a:rPr lang="en-US" sz="3600" dirty="0"/>
              <a:t>now on all generations will call me blessed,</a:t>
            </a:r>
            <a:br>
              <a:rPr lang="en-US" sz="3600" dirty="0"/>
            </a:br>
            <a:r>
              <a:rPr lang="en-US" sz="3600" b="1" baseline="30000" dirty="0"/>
              <a:t>49 </a:t>
            </a:r>
            <a:r>
              <a:rPr lang="en-US" sz="3600" dirty="0" smtClean="0"/>
              <a:t>for </a:t>
            </a:r>
            <a:r>
              <a:rPr lang="en-US" sz="3600" dirty="0"/>
              <a:t>the Mighty One has done great things for me—</a:t>
            </a:r>
            <a:br>
              <a:rPr lang="en-US" sz="3600" dirty="0"/>
            </a:br>
            <a:r>
              <a:rPr lang="en-US" sz="3600" dirty="0"/>
              <a:t>    holy is his name.</a:t>
            </a:r>
          </a:p>
        </p:txBody>
      </p:sp>
    </p:spTree>
    <p:extLst>
      <p:ext uri="{BB962C8B-B14F-4D97-AF65-F5344CB8AC3E}">
        <p14:creationId xmlns:p14="http://schemas.microsoft.com/office/powerpoint/2010/main" val="6554481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33</TotalTime>
  <Words>735</Words>
  <Application>Microsoft Office PowerPoint</Application>
  <PresentationFormat>Widescreen</PresentationFormat>
  <Paragraphs>38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“Hallowed Be Your Name”</vt:lpstr>
      <vt:lpstr>“Hallowed Be Your Name”</vt:lpstr>
      <vt:lpstr>Misuse of His Name</vt:lpstr>
      <vt:lpstr>Exodus 20:7</vt:lpstr>
      <vt:lpstr>PowerPoint Presentation</vt:lpstr>
      <vt:lpstr>Leviticus 22:31-33</vt:lpstr>
      <vt:lpstr>Exodus 20:11</vt:lpstr>
      <vt:lpstr>Ezekiel 20:20</vt:lpstr>
      <vt:lpstr>Luke 1:46-49</vt:lpstr>
      <vt:lpstr>PowerPoint Presentation</vt:lpstr>
      <vt:lpstr>Praying this Prayer…</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“Hallowed Be Your Name”</dc:title>
  <dc:creator>Gary Reiss</dc:creator>
  <cp:lastModifiedBy>Gary Reiss</cp:lastModifiedBy>
  <cp:revision>4</cp:revision>
  <cp:lastPrinted>2021-09-16T16:58:30Z</cp:lastPrinted>
  <dcterms:created xsi:type="dcterms:W3CDTF">2021-09-16T16:32:13Z</dcterms:created>
  <dcterms:modified xsi:type="dcterms:W3CDTF">2021-09-16T17:05:38Z</dcterms:modified>
</cp:coreProperties>
</file>