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B00531-4CF8-4193-9D0D-A0C3FB6B39C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377896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B00531-4CF8-4193-9D0D-A0C3FB6B39C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2132894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B00531-4CF8-4193-9D0D-A0C3FB6B39C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287764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B00531-4CF8-4193-9D0D-A0C3FB6B39C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2888561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B00531-4CF8-4193-9D0D-A0C3FB6B39C2}" type="datetimeFigureOut">
              <a:rPr lang="en-US" smtClean="0"/>
              <a:t>9/24/2021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3065981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B00531-4CF8-4193-9D0D-A0C3FB6B39C2}"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101353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B00531-4CF8-4193-9D0D-A0C3FB6B39C2}" type="datetimeFigureOut">
              <a:rPr lang="en-US" smtClean="0"/>
              <a:t>9/24/2021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3960621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B00531-4CF8-4193-9D0D-A0C3FB6B39C2}" type="datetimeFigureOut">
              <a:rPr lang="en-US" smtClean="0"/>
              <a:t>9/24/2021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29563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B00531-4CF8-4193-9D0D-A0C3FB6B39C2}" type="datetimeFigureOut">
              <a:rPr lang="en-US" smtClean="0"/>
              <a:t>9/24/2021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1948698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B00531-4CF8-4193-9D0D-A0C3FB6B39C2}"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209667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B00531-4CF8-4193-9D0D-A0C3FB6B39C2}" type="datetimeFigureOut">
              <a:rPr lang="en-US" smtClean="0"/>
              <a:t>9/24/2021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719B-F186-4343-88E7-5A26ECC13EEF}" type="slidenum">
              <a:rPr lang="en-US" smtClean="0"/>
              <a:t>‹#›</a:t>
            </a:fld>
            <a:endParaRPr lang="en-US"/>
          </a:p>
        </p:txBody>
      </p:sp>
    </p:spTree>
    <p:extLst>
      <p:ext uri="{BB962C8B-B14F-4D97-AF65-F5344CB8AC3E}">
        <p14:creationId xmlns:p14="http://schemas.microsoft.com/office/powerpoint/2010/main" val="367429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B00531-4CF8-4193-9D0D-A0C3FB6B39C2}" type="datetimeFigureOut">
              <a:rPr lang="en-US" smtClean="0"/>
              <a:t>9/24/2021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3719B-F186-4343-88E7-5A26ECC13EEF}" type="slidenum">
              <a:rPr lang="en-US" smtClean="0"/>
              <a:t>‹#›</a:t>
            </a:fld>
            <a:endParaRPr lang="en-US"/>
          </a:p>
        </p:txBody>
      </p:sp>
    </p:spTree>
    <p:extLst>
      <p:ext uri="{BB962C8B-B14F-4D97-AF65-F5344CB8AC3E}">
        <p14:creationId xmlns:p14="http://schemas.microsoft.com/office/powerpoint/2010/main" val="26303533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Your Kingdom Come…</a:t>
            </a:r>
            <a:br>
              <a:rPr lang="en-US" dirty="0" smtClean="0"/>
            </a:br>
            <a:r>
              <a:rPr lang="en-US" dirty="0" smtClean="0"/>
              <a:t>Who’s in Charge?</a:t>
            </a:r>
            <a:endParaRPr lang="en-US" dirty="0"/>
          </a:p>
        </p:txBody>
      </p:sp>
      <p:sp>
        <p:nvSpPr>
          <p:cNvPr id="3" name="Subtitle 2"/>
          <p:cNvSpPr>
            <a:spLocks noGrp="1"/>
          </p:cNvSpPr>
          <p:nvPr>
            <p:ph type="subTitle" idx="1"/>
          </p:nvPr>
        </p:nvSpPr>
        <p:spPr/>
        <p:txBody>
          <a:bodyPr>
            <a:normAutofit/>
          </a:bodyPr>
          <a:lstStyle/>
          <a:p>
            <a:r>
              <a:rPr lang="en-US" sz="5400" dirty="0" smtClean="0"/>
              <a:t>Matthew 6:10</a:t>
            </a:r>
            <a:endParaRPr lang="en-US" sz="5400" dirty="0"/>
          </a:p>
        </p:txBody>
      </p:sp>
    </p:spTree>
    <p:extLst>
      <p:ext uri="{BB962C8B-B14F-4D97-AF65-F5344CB8AC3E}">
        <p14:creationId xmlns:p14="http://schemas.microsoft.com/office/powerpoint/2010/main" val="1225606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99018"/>
          </a:xfrm>
        </p:spPr>
        <p:txBody>
          <a:bodyPr>
            <a:normAutofit fontScale="90000"/>
          </a:bodyPr>
          <a:lstStyle/>
          <a:p>
            <a:endParaRPr lang="en-US" dirty="0"/>
          </a:p>
        </p:txBody>
      </p:sp>
      <p:sp>
        <p:nvSpPr>
          <p:cNvPr id="3" name="Content Placeholder 2"/>
          <p:cNvSpPr>
            <a:spLocks noGrp="1"/>
          </p:cNvSpPr>
          <p:nvPr>
            <p:ph idx="1"/>
          </p:nvPr>
        </p:nvSpPr>
        <p:spPr>
          <a:xfrm>
            <a:off x="838200" y="856648"/>
            <a:ext cx="10515600" cy="5320315"/>
          </a:xfrm>
        </p:spPr>
        <p:txBody>
          <a:bodyPr>
            <a:noAutofit/>
          </a:bodyPr>
          <a:lstStyle/>
          <a:p>
            <a:pPr marL="0" indent="0" algn="ctr">
              <a:buNone/>
            </a:pPr>
            <a:r>
              <a:rPr lang="en-US" sz="4400" dirty="0"/>
              <a:t>“How glorious to be ruled by you, O Lord, and not by the abstract, mechanical laws of nature or the capricious, uncertain laws of society. Rule me in the person of Jesus Christ, in whom Your Kingdom is even now present. Amen.” </a:t>
            </a:r>
            <a:endParaRPr lang="en-US" sz="4400" dirty="0" smtClean="0"/>
          </a:p>
          <a:p>
            <a:pPr marL="0" indent="0" algn="ctr">
              <a:buNone/>
            </a:pPr>
            <a:r>
              <a:rPr lang="en-US" sz="4400" dirty="0" smtClean="0"/>
              <a:t>(Eugene Peterson, </a:t>
            </a:r>
            <a:r>
              <a:rPr lang="en-US" sz="4400" u="sng" dirty="0" smtClean="0"/>
              <a:t>Praying </a:t>
            </a:r>
            <a:r>
              <a:rPr lang="en-US" sz="4400" u="sng" dirty="0"/>
              <a:t>with the </a:t>
            </a:r>
            <a:r>
              <a:rPr lang="en-US" sz="4400" u="sng" dirty="0" smtClean="0"/>
              <a:t>Psalms</a:t>
            </a:r>
            <a:r>
              <a:rPr lang="en-US" sz="4400" dirty="0" smtClean="0"/>
              <a:t>)</a:t>
            </a:r>
            <a:endParaRPr lang="en-US" sz="4400" dirty="0"/>
          </a:p>
        </p:txBody>
      </p:sp>
    </p:spTree>
    <p:extLst>
      <p:ext uri="{BB962C8B-B14F-4D97-AF65-F5344CB8AC3E}">
        <p14:creationId xmlns:p14="http://schemas.microsoft.com/office/powerpoint/2010/main" val="3751820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4992" y="114869"/>
            <a:ext cx="10515600" cy="250892"/>
          </a:xfrm>
        </p:spPr>
        <p:txBody>
          <a:bodyPr>
            <a:normAutofit fontScale="90000"/>
          </a:bodyPr>
          <a:lstStyle/>
          <a:p>
            <a:endParaRPr lang="en-US" dirty="0"/>
          </a:p>
        </p:txBody>
      </p:sp>
      <p:sp>
        <p:nvSpPr>
          <p:cNvPr id="3" name="Content Placeholder 2"/>
          <p:cNvSpPr>
            <a:spLocks noGrp="1"/>
          </p:cNvSpPr>
          <p:nvPr>
            <p:ph idx="1"/>
          </p:nvPr>
        </p:nvSpPr>
        <p:spPr>
          <a:xfrm>
            <a:off x="365761" y="365762"/>
            <a:ext cx="11454062" cy="6189042"/>
          </a:xfrm>
        </p:spPr>
        <p:txBody>
          <a:bodyPr>
            <a:noAutofit/>
          </a:bodyPr>
          <a:lstStyle/>
          <a:p>
            <a:pPr marL="0" indent="0" algn="ctr">
              <a:buNone/>
            </a:pPr>
            <a:r>
              <a:rPr lang="en-US" sz="4000" dirty="0" smtClean="0"/>
              <a:t>“To </a:t>
            </a:r>
            <a:r>
              <a:rPr lang="en-US" sz="4000" dirty="0"/>
              <a:t>have faith means to believe that God will indeed fulfill the ‘vision’ and bring in His good Kingdom on earth, and then to act as if that is true. It means to shape one’s life according to the character of the coming Kingdom—to be faithful and steadfast in obedience and love of God every day, because God is bringing to earth a realm of goodness and love and order. Faith means living in the light of that which God has promised and trusting that God will keep His promise.” </a:t>
            </a:r>
            <a:r>
              <a:rPr lang="en-US" sz="4000" dirty="0" smtClean="0"/>
              <a:t>(</a:t>
            </a:r>
            <a:r>
              <a:rPr lang="en-US" sz="4000" dirty="0"/>
              <a:t>Elizabeth </a:t>
            </a:r>
            <a:r>
              <a:rPr lang="en-US" sz="4000" dirty="0" err="1" smtClean="0"/>
              <a:t>Achtemeier</a:t>
            </a:r>
            <a:r>
              <a:rPr lang="en-US" sz="4000" dirty="0" smtClean="0"/>
              <a:t>, </a:t>
            </a:r>
            <a:r>
              <a:rPr lang="en-US" sz="4000" u="sng" dirty="0" smtClean="0"/>
              <a:t>Preaching </a:t>
            </a:r>
            <a:r>
              <a:rPr lang="en-US" sz="4000" u="sng" dirty="0"/>
              <a:t>from the Minor Prophets</a:t>
            </a:r>
            <a:r>
              <a:rPr lang="en-US" sz="4000" dirty="0"/>
              <a:t>, </a:t>
            </a:r>
            <a:r>
              <a:rPr lang="en-US" sz="4000" dirty="0" smtClean="0"/>
              <a:t>p.91</a:t>
            </a:r>
            <a:r>
              <a:rPr lang="en-US" sz="4000" dirty="0"/>
              <a:t>)</a:t>
            </a:r>
            <a:endParaRPr lang="en-US" sz="4000" dirty="0"/>
          </a:p>
        </p:txBody>
      </p:sp>
    </p:spTree>
    <p:extLst>
      <p:ext uri="{BB962C8B-B14F-4D97-AF65-F5344CB8AC3E}">
        <p14:creationId xmlns:p14="http://schemas.microsoft.com/office/powerpoint/2010/main" val="3127493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The Kingdom</a:t>
            </a:r>
            <a:endParaRPr lang="en-US" sz="5400" dirty="0"/>
          </a:p>
        </p:txBody>
      </p:sp>
      <p:sp>
        <p:nvSpPr>
          <p:cNvPr id="3" name="Content Placeholder 2"/>
          <p:cNvSpPr>
            <a:spLocks noGrp="1"/>
          </p:cNvSpPr>
          <p:nvPr>
            <p:ph idx="1"/>
          </p:nvPr>
        </p:nvSpPr>
        <p:spPr/>
        <p:txBody>
          <a:bodyPr>
            <a:normAutofit/>
          </a:bodyPr>
          <a:lstStyle/>
          <a:p>
            <a:r>
              <a:rPr lang="en-US" sz="4400" dirty="0" smtClean="0"/>
              <a:t>Past, Future and Present Reality</a:t>
            </a:r>
          </a:p>
          <a:p>
            <a:r>
              <a:rPr lang="en-US" sz="4400" dirty="0" smtClean="0"/>
              <a:t>Wherever God reigns and rules</a:t>
            </a:r>
          </a:p>
          <a:p>
            <a:r>
              <a:rPr lang="en-US" sz="4400" dirty="0" smtClean="0"/>
              <a:t>Follow His leading… His Kingdom has come</a:t>
            </a:r>
          </a:p>
          <a:p>
            <a:endParaRPr lang="en-US" sz="4400" dirty="0"/>
          </a:p>
        </p:txBody>
      </p:sp>
    </p:spTree>
    <p:extLst>
      <p:ext uri="{BB962C8B-B14F-4D97-AF65-F5344CB8AC3E}">
        <p14:creationId xmlns:p14="http://schemas.microsoft.com/office/powerpoint/2010/main" val="566858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Jesus and the Kingdom</a:t>
            </a:r>
            <a:endParaRPr lang="en-US" sz="5400" dirty="0"/>
          </a:p>
        </p:txBody>
      </p:sp>
      <p:sp>
        <p:nvSpPr>
          <p:cNvPr id="3" name="Content Placeholder 2"/>
          <p:cNvSpPr>
            <a:spLocks noGrp="1"/>
          </p:cNvSpPr>
          <p:nvPr>
            <p:ph idx="1"/>
          </p:nvPr>
        </p:nvSpPr>
        <p:spPr>
          <a:xfrm>
            <a:off x="838200" y="1825625"/>
            <a:ext cx="10731366" cy="4351338"/>
          </a:xfrm>
        </p:spPr>
        <p:txBody>
          <a:bodyPr>
            <a:normAutofit/>
          </a:bodyPr>
          <a:lstStyle/>
          <a:p>
            <a:r>
              <a:rPr lang="en-US" sz="4000" dirty="0" smtClean="0"/>
              <a:t>Mustard Seed… small and seemingly insignificant but makes a big difference</a:t>
            </a:r>
          </a:p>
          <a:p>
            <a:r>
              <a:rPr lang="en-US" sz="4000" dirty="0" smtClean="0"/>
              <a:t>Hidden Treasure or Pearl… Worth sacrificing for</a:t>
            </a:r>
          </a:p>
          <a:p>
            <a:r>
              <a:rPr lang="en-US" sz="4000" dirty="0" smtClean="0"/>
              <a:t>Great Banquet… Set aside our own agenda for His</a:t>
            </a:r>
          </a:p>
          <a:p>
            <a:r>
              <a:rPr lang="en-US" sz="4000" dirty="0" smtClean="0"/>
              <a:t>Bursts Old Wineskins that are no longer flexible or willing to change</a:t>
            </a:r>
            <a:endParaRPr lang="en-US" sz="4000" dirty="0"/>
          </a:p>
        </p:txBody>
      </p:sp>
    </p:spTree>
    <p:extLst>
      <p:ext uri="{BB962C8B-B14F-4D97-AF65-F5344CB8AC3E}">
        <p14:creationId xmlns:p14="http://schemas.microsoft.com/office/powerpoint/2010/main" val="2451680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2391"/>
          </a:xfrm>
        </p:spPr>
        <p:txBody>
          <a:bodyPr>
            <a:normAutofit fontScale="90000"/>
          </a:bodyPr>
          <a:lstStyle/>
          <a:p>
            <a:endParaRPr lang="en-US" dirty="0"/>
          </a:p>
        </p:txBody>
      </p:sp>
      <p:sp>
        <p:nvSpPr>
          <p:cNvPr id="3" name="Content Placeholder 2"/>
          <p:cNvSpPr>
            <a:spLocks noGrp="1"/>
          </p:cNvSpPr>
          <p:nvPr>
            <p:ph idx="1"/>
          </p:nvPr>
        </p:nvSpPr>
        <p:spPr>
          <a:xfrm>
            <a:off x="838200" y="731520"/>
            <a:ext cx="10515600" cy="5445443"/>
          </a:xfrm>
        </p:spPr>
        <p:txBody>
          <a:bodyPr>
            <a:noAutofit/>
          </a:bodyPr>
          <a:lstStyle/>
          <a:p>
            <a:pPr marL="0" indent="0" algn="ctr">
              <a:buNone/>
            </a:pPr>
            <a:r>
              <a:rPr lang="en-US" sz="4400" dirty="0"/>
              <a:t>“In this petition we expectantly request that God’s kingdom plans be brought to fruition. We see a shift away from the personal and selfish to God’s grand design. To pray this prayer may call for me to smash my own kingdoms, that His Kingdom might have preeminence.” </a:t>
            </a:r>
            <a:endParaRPr lang="en-US" sz="4400" dirty="0" smtClean="0"/>
          </a:p>
          <a:p>
            <a:pPr marL="0" indent="0" algn="ctr">
              <a:buNone/>
            </a:pPr>
            <a:r>
              <a:rPr lang="en-US" sz="4400" dirty="0" smtClean="0"/>
              <a:t>(</a:t>
            </a:r>
            <a:r>
              <a:rPr lang="en-US" sz="4400" dirty="0" err="1" smtClean="0"/>
              <a:t>Weigelt</a:t>
            </a:r>
            <a:r>
              <a:rPr lang="en-US" sz="4400" dirty="0" smtClean="0"/>
              <a:t> &amp; Freeborn, </a:t>
            </a:r>
            <a:r>
              <a:rPr lang="en-US" sz="4400" u="sng" dirty="0" smtClean="0"/>
              <a:t>Living </a:t>
            </a:r>
            <a:r>
              <a:rPr lang="en-US" sz="4400" u="sng" dirty="0"/>
              <a:t>the Lord’s Prayer</a:t>
            </a:r>
            <a:r>
              <a:rPr lang="en-US" sz="4400" dirty="0"/>
              <a:t>, p.47)</a:t>
            </a:r>
            <a:endParaRPr lang="en-US" sz="4400" dirty="0"/>
          </a:p>
        </p:txBody>
      </p:sp>
    </p:spTree>
    <p:extLst>
      <p:ext uri="{BB962C8B-B14F-4D97-AF65-F5344CB8AC3E}">
        <p14:creationId xmlns:p14="http://schemas.microsoft.com/office/powerpoint/2010/main" val="2366110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02766"/>
          </a:xfrm>
        </p:spPr>
        <p:txBody>
          <a:bodyPr>
            <a:normAutofit fontScale="90000"/>
          </a:bodyPr>
          <a:lstStyle/>
          <a:p>
            <a:endParaRPr lang="en-US" dirty="0"/>
          </a:p>
        </p:txBody>
      </p:sp>
      <p:sp>
        <p:nvSpPr>
          <p:cNvPr id="3" name="Content Placeholder 2"/>
          <p:cNvSpPr>
            <a:spLocks noGrp="1"/>
          </p:cNvSpPr>
          <p:nvPr>
            <p:ph idx="1"/>
          </p:nvPr>
        </p:nvSpPr>
        <p:spPr>
          <a:xfrm>
            <a:off x="356135" y="808522"/>
            <a:ext cx="11434811" cy="5368441"/>
          </a:xfrm>
        </p:spPr>
        <p:txBody>
          <a:bodyPr>
            <a:noAutofit/>
          </a:bodyPr>
          <a:lstStyle/>
          <a:p>
            <a:pPr marL="0" indent="0" algn="ctr">
              <a:buNone/>
            </a:pPr>
            <a:r>
              <a:rPr lang="en-US" sz="4000" dirty="0"/>
              <a:t>“Daring to pray this petition with radical expectancy enables us to join the ‘search and rescue operation’ for the King. We recognize the power of evil and sin. We know that many people are so trapped in the snares of the evil one that they need strategic help to break out. Like rescue teams in a catastrophic flood, we offer to ‘get down and dirty’ to help them.” </a:t>
            </a:r>
            <a:endParaRPr lang="en-US" sz="4000" dirty="0" smtClean="0"/>
          </a:p>
          <a:p>
            <a:pPr marL="0" indent="0" algn="ctr">
              <a:buNone/>
            </a:pPr>
            <a:r>
              <a:rPr lang="en-US" sz="4000" dirty="0" smtClean="0"/>
              <a:t>(</a:t>
            </a:r>
            <a:r>
              <a:rPr lang="en-US" sz="4000" dirty="0" err="1" smtClean="0"/>
              <a:t>Weigelt</a:t>
            </a:r>
            <a:r>
              <a:rPr lang="en-US" sz="4000" dirty="0" smtClean="0"/>
              <a:t> &amp; Freeborn, </a:t>
            </a:r>
            <a:r>
              <a:rPr lang="en-US" sz="4000" u="sng" dirty="0" smtClean="0"/>
              <a:t>Living the Lord’s Prayer</a:t>
            </a:r>
            <a:r>
              <a:rPr lang="en-US" sz="4000" dirty="0" smtClean="0"/>
              <a:t>, p.48</a:t>
            </a:r>
            <a:r>
              <a:rPr lang="en-US" sz="4000" dirty="0"/>
              <a:t>)</a:t>
            </a:r>
            <a:endParaRPr lang="en-US" sz="4000" dirty="0"/>
          </a:p>
        </p:txBody>
      </p:sp>
    </p:spTree>
    <p:extLst>
      <p:ext uri="{BB962C8B-B14F-4D97-AF65-F5344CB8AC3E}">
        <p14:creationId xmlns:p14="http://schemas.microsoft.com/office/powerpoint/2010/main" val="4125242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45014"/>
          </a:xfrm>
        </p:spPr>
        <p:txBody>
          <a:bodyPr>
            <a:normAutofit fontScale="90000"/>
          </a:bodyPr>
          <a:lstStyle/>
          <a:p>
            <a:endParaRPr lang="en-US" dirty="0"/>
          </a:p>
        </p:txBody>
      </p:sp>
      <p:sp>
        <p:nvSpPr>
          <p:cNvPr id="3" name="Content Placeholder 2"/>
          <p:cNvSpPr>
            <a:spLocks noGrp="1"/>
          </p:cNvSpPr>
          <p:nvPr>
            <p:ph idx="1"/>
          </p:nvPr>
        </p:nvSpPr>
        <p:spPr>
          <a:xfrm>
            <a:off x="838200" y="789272"/>
            <a:ext cx="10515600" cy="5387691"/>
          </a:xfrm>
        </p:spPr>
        <p:txBody>
          <a:bodyPr>
            <a:noAutofit/>
          </a:bodyPr>
          <a:lstStyle/>
          <a:p>
            <a:pPr marL="0" indent="0" algn="ctr">
              <a:buNone/>
            </a:pPr>
            <a:r>
              <a:rPr lang="en-US" sz="4000" dirty="0"/>
              <a:t>“Dear Father, I don’t want to disobey You, but I must have my own way at all costs. I want what You do not want. So, please be a good God and deny Yourself, and move off Your throne, and let me take over. If you don’t like this, then all I ask is that You bite Your tongue and say or do nothing that will spoil my plans, but let me enjoy myself.” </a:t>
            </a:r>
            <a:endParaRPr lang="en-US" sz="4000" dirty="0" smtClean="0"/>
          </a:p>
          <a:p>
            <a:pPr marL="0" indent="0" algn="ctr">
              <a:buNone/>
            </a:pPr>
            <a:r>
              <a:rPr lang="en-US" sz="4000" dirty="0" smtClean="0"/>
              <a:t>(</a:t>
            </a:r>
            <a:r>
              <a:rPr lang="en-US" sz="4000" dirty="0"/>
              <a:t>Randal Denny, </a:t>
            </a:r>
            <a:r>
              <a:rPr lang="en-US" sz="4000" u="sng" dirty="0"/>
              <a:t>The Kingdom, The Power, The Glory</a:t>
            </a:r>
            <a:r>
              <a:rPr lang="en-US" sz="4000" dirty="0"/>
              <a:t>, </a:t>
            </a:r>
            <a:r>
              <a:rPr lang="en-US" sz="4000" dirty="0" smtClean="0"/>
              <a:t>pp.58-59</a:t>
            </a:r>
            <a:r>
              <a:rPr lang="en-US" sz="4000" dirty="0"/>
              <a:t>)</a:t>
            </a:r>
            <a:endParaRPr lang="en-US" sz="4000" dirty="0"/>
          </a:p>
        </p:txBody>
      </p:sp>
    </p:spTree>
    <p:extLst>
      <p:ext uri="{BB962C8B-B14F-4D97-AF65-F5344CB8AC3E}">
        <p14:creationId xmlns:p14="http://schemas.microsoft.com/office/powerpoint/2010/main" val="100537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Matthew 6:10</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smtClean="0"/>
              <a:t>Your Kingdom Come… on Earth as in Heaven!</a:t>
            </a:r>
            <a:endParaRPr lang="en-US" sz="4400" dirty="0"/>
          </a:p>
        </p:txBody>
      </p:sp>
    </p:spTree>
    <p:extLst>
      <p:ext uri="{BB962C8B-B14F-4D97-AF65-F5344CB8AC3E}">
        <p14:creationId xmlns:p14="http://schemas.microsoft.com/office/powerpoint/2010/main" val="398016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79768"/>
          </a:xfrm>
        </p:spPr>
        <p:txBody>
          <a:bodyPr>
            <a:normAutofit fontScale="90000"/>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4400" dirty="0" smtClean="0"/>
              <a:t>“In praying, ‘Your Kingdom Come,’ we are in a power struggle that can become violent because the kingdoms of the world rarely give up power without a fight.”</a:t>
            </a:r>
          </a:p>
          <a:p>
            <a:pPr marL="0" indent="0" algn="ctr">
              <a:buNone/>
            </a:pPr>
            <a:r>
              <a:rPr lang="en-US" sz="4400" dirty="0" smtClean="0"/>
              <a:t>(William </a:t>
            </a:r>
            <a:r>
              <a:rPr lang="en-US" sz="4400" dirty="0" err="1" smtClean="0"/>
              <a:t>Willimon</a:t>
            </a:r>
            <a:r>
              <a:rPr lang="en-US" sz="4400" dirty="0" smtClean="0"/>
              <a:t> &amp; Stanley </a:t>
            </a:r>
            <a:r>
              <a:rPr lang="en-US" sz="4400" dirty="0" err="1" smtClean="0"/>
              <a:t>Hauerwas</a:t>
            </a:r>
            <a:r>
              <a:rPr lang="en-US" sz="4400" dirty="0" smtClean="0"/>
              <a:t>, </a:t>
            </a:r>
          </a:p>
          <a:p>
            <a:pPr marL="0" indent="0" algn="ctr">
              <a:buNone/>
            </a:pPr>
            <a:r>
              <a:rPr lang="en-US" sz="4400" u="sng" dirty="0" smtClean="0"/>
              <a:t>Lord, Teach Us</a:t>
            </a:r>
            <a:r>
              <a:rPr lang="en-US" sz="4400" dirty="0" smtClean="0"/>
              <a:t>)</a:t>
            </a:r>
            <a:endParaRPr lang="en-US" sz="4400" dirty="0"/>
          </a:p>
        </p:txBody>
      </p:sp>
    </p:spTree>
    <p:extLst>
      <p:ext uri="{BB962C8B-B14F-4D97-AF65-F5344CB8AC3E}">
        <p14:creationId xmlns:p14="http://schemas.microsoft.com/office/powerpoint/2010/main" val="4238558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Mark 1:15</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smtClean="0"/>
              <a:t>“The kingdom of God is near. </a:t>
            </a:r>
          </a:p>
          <a:p>
            <a:pPr marL="0" indent="0" algn="ctr">
              <a:buNone/>
            </a:pPr>
            <a:r>
              <a:rPr lang="en-US" sz="4400" dirty="0" smtClean="0"/>
              <a:t>Repent and believe the good news.”</a:t>
            </a:r>
            <a:endParaRPr lang="en-US" sz="4400" dirty="0"/>
          </a:p>
        </p:txBody>
      </p:sp>
    </p:spTree>
    <p:extLst>
      <p:ext uri="{BB962C8B-B14F-4D97-AF65-F5344CB8AC3E}">
        <p14:creationId xmlns:p14="http://schemas.microsoft.com/office/powerpoint/2010/main" val="3706555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89393"/>
          </a:xfrm>
        </p:spPr>
        <p:txBody>
          <a:bodyPr>
            <a:normAutofit fontScale="90000"/>
          </a:bodyPr>
          <a:lstStyle/>
          <a:p>
            <a:endParaRPr lang="en-US" dirty="0"/>
          </a:p>
        </p:txBody>
      </p:sp>
      <p:sp>
        <p:nvSpPr>
          <p:cNvPr id="3" name="Content Placeholder 2"/>
          <p:cNvSpPr>
            <a:spLocks noGrp="1"/>
          </p:cNvSpPr>
          <p:nvPr>
            <p:ph idx="1"/>
          </p:nvPr>
        </p:nvSpPr>
        <p:spPr>
          <a:xfrm>
            <a:off x="838200" y="1029903"/>
            <a:ext cx="10515600" cy="5147060"/>
          </a:xfrm>
        </p:spPr>
        <p:txBody>
          <a:bodyPr>
            <a:normAutofit/>
          </a:bodyPr>
          <a:lstStyle/>
          <a:p>
            <a:pPr marL="0" indent="0" algn="ctr">
              <a:buNone/>
            </a:pPr>
            <a:r>
              <a:rPr lang="en-US" sz="4400" dirty="0"/>
              <a:t>“When we pray this prayer, we are signifying our citizenship in this new kingdom…. We are pledging our allegiance to a new sovereign, relinquishing our allegiance to the kingdoms of this world.” </a:t>
            </a:r>
            <a:endParaRPr lang="en-US" sz="4400" dirty="0" smtClean="0"/>
          </a:p>
          <a:p>
            <a:pPr marL="0" indent="0" algn="ctr">
              <a:buNone/>
            </a:pPr>
            <a:r>
              <a:rPr lang="en-US" sz="4400" dirty="0" smtClean="0"/>
              <a:t>(</a:t>
            </a:r>
            <a:r>
              <a:rPr lang="en-US" sz="4400" dirty="0" err="1"/>
              <a:t>Willimon</a:t>
            </a:r>
            <a:r>
              <a:rPr lang="en-US" sz="4400" dirty="0"/>
              <a:t> and </a:t>
            </a:r>
            <a:r>
              <a:rPr lang="en-US" sz="4400" dirty="0" err="1"/>
              <a:t>Hauerwas</a:t>
            </a:r>
            <a:r>
              <a:rPr lang="en-US" sz="4400" dirty="0"/>
              <a:t>, </a:t>
            </a:r>
            <a:r>
              <a:rPr lang="en-US" sz="4400" u="sng" dirty="0"/>
              <a:t>Lord, Teach Us</a:t>
            </a:r>
            <a:r>
              <a:rPr lang="en-US" sz="4400" dirty="0"/>
              <a:t>)</a:t>
            </a:r>
            <a:endParaRPr lang="en-US" sz="4400" dirty="0"/>
          </a:p>
        </p:txBody>
      </p:sp>
    </p:spTree>
    <p:extLst>
      <p:ext uri="{BB962C8B-B14F-4D97-AF65-F5344CB8AC3E}">
        <p14:creationId xmlns:p14="http://schemas.microsoft.com/office/powerpoint/2010/main" val="194617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a:t>“They wanted to kill Him because He had come to destroy their little kingdoms and bring their rule to an end.” </a:t>
            </a:r>
            <a:endParaRPr lang="en-US" sz="4400" dirty="0" smtClean="0"/>
          </a:p>
          <a:p>
            <a:pPr marL="0" indent="0" algn="ctr">
              <a:buNone/>
            </a:pPr>
            <a:r>
              <a:rPr lang="en-US" sz="4400" dirty="0" smtClean="0"/>
              <a:t>(Dan Boone, </a:t>
            </a:r>
            <a:r>
              <a:rPr lang="en-US" sz="4400" u="sng" dirty="0" smtClean="0"/>
              <a:t>The </a:t>
            </a:r>
            <a:r>
              <a:rPr lang="en-US" sz="4400" u="sng" dirty="0"/>
              <a:t>Lord’s Prayer: Imagine It Answered</a:t>
            </a:r>
            <a:r>
              <a:rPr lang="en-US" sz="4400" dirty="0"/>
              <a:t>)</a:t>
            </a:r>
            <a:endParaRPr lang="en-US" sz="4400" dirty="0"/>
          </a:p>
        </p:txBody>
      </p:sp>
    </p:spTree>
    <p:extLst>
      <p:ext uri="{BB962C8B-B14F-4D97-AF65-F5344CB8AC3E}">
        <p14:creationId xmlns:p14="http://schemas.microsoft.com/office/powerpoint/2010/main" val="1943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I-Me-My-Mine world</a:t>
            </a:r>
            <a:endParaRPr lang="en-US" sz="5400" dirty="0"/>
          </a:p>
        </p:txBody>
      </p:sp>
      <p:sp>
        <p:nvSpPr>
          <p:cNvPr id="3" name="Content Placeholder 2"/>
          <p:cNvSpPr>
            <a:spLocks noGrp="1"/>
          </p:cNvSpPr>
          <p:nvPr>
            <p:ph idx="1"/>
          </p:nvPr>
        </p:nvSpPr>
        <p:spPr/>
        <p:txBody>
          <a:bodyPr>
            <a:normAutofit/>
          </a:bodyPr>
          <a:lstStyle/>
          <a:p>
            <a:r>
              <a:rPr lang="en-US" sz="4400" dirty="0" smtClean="0"/>
              <a:t>I will do what I want to do.</a:t>
            </a:r>
          </a:p>
          <a:p>
            <a:r>
              <a:rPr lang="en-US" sz="4400" dirty="0" smtClean="0"/>
              <a:t>No one (including God) is going to tell me what to do.</a:t>
            </a:r>
            <a:endParaRPr lang="en-US" sz="4400" dirty="0"/>
          </a:p>
          <a:p>
            <a:r>
              <a:rPr lang="en-US" sz="4400" dirty="0" smtClean="0"/>
              <a:t>I will determine what is right and wrong for myself.</a:t>
            </a:r>
            <a:endParaRPr lang="en-US" sz="4400" dirty="0"/>
          </a:p>
        </p:txBody>
      </p:sp>
    </p:spTree>
    <p:extLst>
      <p:ext uri="{BB962C8B-B14F-4D97-AF65-F5344CB8AC3E}">
        <p14:creationId xmlns:p14="http://schemas.microsoft.com/office/powerpoint/2010/main" val="1266681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Galatians 2:20</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a:t>“I have been crucified with Christ and I no longer live, but Christ lives in me. The life I now live in the body, I live by faith in the Son of God, who loved me and gave Himself for me.”</a:t>
            </a:r>
            <a:endParaRPr lang="en-US" sz="4400" dirty="0"/>
          </a:p>
        </p:txBody>
      </p:sp>
    </p:spTree>
    <p:extLst>
      <p:ext uri="{BB962C8B-B14F-4D97-AF65-F5344CB8AC3E}">
        <p14:creationId xmlns:p14="http://schemas.microsoft.com/office/powerpoint/2010/main" val="380508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Corinthians 6:18-20</a:t>
            </a:r>
            <a:endParaRPr lang="en-US" sz="5400" dirty="0"/>
          </a:p>
        </p:txBody>
      </p:sp>
      <p:sp>
        <p:nvSpPr>
          <p:cNvPr id="3" name="Content Placeholder 2"/>
          <p:cNvSpPr>
            <a:spLocks noGrp="1"/>
          </p:cNvSpPr>
          <p:nvPr>
            <p:ph idx="1"/>
          </p:nvPr>
        </p:nvSpPr>
        <p:spPr>
          <a:xfrm>
            <a:off x="838199" y="1825625"/>
            <a:ext cx="10856495" cy="4351338"/>
          </a:xfrm>
        </p:spPr>
        <p:txBody>
          <a:bodyPr>
            <a:noAutofit/>
          </a:bodyPr>
          <a:lstStyle/>
          <a:p>
            <a:pPr marL="0" indent="0" algn="ctr">
              <a:buNone/>
            </a:pPr>
            <a:r>
              <a:rPr lang="en-US" sz="4000" dirty="0"/>
              <a:t>“Flee from sexual immorality. All other sins a man commits are outside his body, but he who sins sexually sins against his own body. Do you not know that your body is a temple of the Holy Spirit, who is in you, whom you have received from God? You are not your own; you were bought at a price. Therefore honor God with your body.”</a:t>
            </a:r>
            <a:endParaRPr lang="en-US" sz="4000" dirty="0"/>
          </a:p>
        </p:txBody>
      </p:sp>
    </p:spTree>
    <p:extLst>
      <p:ext uri="{BB962C8B-B14F-4D97-AF65-F5344CB8AC3E}">
        <p14:creationId xmlns:p14="http://schemas.microsoft.com/office/powerpoint/2010/main" val="16358885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823</Words>
  <Application>Microsoft Office PowerPoint</Application>
  <PresentationFormat>Widescreen</PresentationFormat>
  <Paragraphs>40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Your Kingdom Come… Who’s in Charge?</vt:lpstr>
      <vt:lpstr>Matthew 6:10</vt:lpstr>
      <vt:lpstr>PowerPoint Presentation</vt:lpstr>
      <vt:lpstr>Mark 1:15</vt:lpstr>
      <vt:lpstr>PowerPoint Presentation</vt:lpstr>
      <vt:lpstr>PowerPoint Presentation</vt:lpstr>
      <vt:lpstr>I-Me-My-Mine world</vt:lpstr>
      <vt:lpstr>Galatians 2:20</vt:lpstr>
      <vt:lpstr>1 Corinthians 6:18-20</vt:lpstr>
      <vt:lpstr>PowerPoint Presentation</vt:lpstr>
      <vt:lpstr>PowerPoint Presentation</vt:lpstr>
      <vt:lpstr>The Kingdom</vt:lpstr>
      <vt:lpstr>Jesus and the Kingdom</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Kingdom Come… Who’s in Charge?</dc:title>
  <dc:creator>Gary Reiss</dc:creator>
  <cp:lastModifiedBy>Gary Reiss</cp:lastModifiedBy>
  <cp:revision>4</cp:revision>
  <dcterms:created xsi:type="dcterms:W3CDTF">2021-09-24T12:40:31Z</dcterms:created>
  <dcterms:modified xsi:type="dcterms:W3CDTF">2021-09-24T13:10:08Z</dcterms:modified>
</cp:coreProperties>
</file>