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67" r:id="rId2"/>
    <p:sldId id="268" r:id="rId3"/>
    <p:sldId id="259" r:id="rId4"/>
    <p:sldId id="257" r:id="rId5"/>
    <p:sldId id="269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66184E-64B9-4C70-B96B-3E9677B0AA84}" v="1655" dt="2021-10-02T04:46:43.1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tt Woolard" userId="a843174414ccafea" providerId="Windows Live" clId="Web-{3166184E-64B9-4C70-B96B-3E9677B0AA84}"/>
    <pc:docChg chg="addSld modSld">
      <pc:chgData name="Brett Woolard" userId="a843174414ccafea" providerId="Windows Live" clId="Web-{3166184E-64B9-4C70-B96B-3E9677B0AA84}" dt="2021-10-02T04:46:43.193" v="1657" actId="20577"/>
      <pc:docMkLst>
        <pc:docMk/>
      </pc:docMkLst>
      <pc:sldChg chg="delSp modSp">
        <pc:chgData name="Brett Woolard" userId="a843174414ccafea" providerId="Windows Live" clId="Web-{3166184E-64B9-4C70-B96B-3E9677B0AA84}" dt="2021-10-02T04:30:08.798" v="1270" actId="1076"/>
        <pc:sldMkLst>
          <pc:docMk/>
          <pc:sldMk cId="202976458" sldId="257"/>
        </pc:sldMkLst>
        <pc:spChg chg="del mod">
          <ac:chgData name="Brett Woolard" userId="a843174414ccafea" providerId="Windows Live" clId="Web-{3166184E-64B9-4C70-B96B-3E9677B0AA84}" dt="2021-10-02T04:10:55.131" v="974"/>
          <ac:spMkLst>
            <pc:docMk/>
            <pc:sldMk cId="202976458" sldId="257"/>
            <ac:spMk id="2" creationId="{00000000-0000-0000-0000-000000000000}"/>
          </ac:spMkLst>
        </pc:spChg>
        <pc:spChg chg="mod">
          <ac:chgData name="Brett Woolard" userId="a843174414ccafea" providerId="Windows Live" clId="Web-{3166184E-64B9-4C70-B96B-3E9677B0AA84}" dt="2021-10-02T04:10:37.053" v="952" actId="20577"/>
          <ac:spMkLst>
            <pc:docMk/>
            <pc:sldMk cId="202976458" sldId="257"/>
            <ac:spMk id="5" creationId="{00000000-0000-0000-0000-000000000000}"/>
          </ac:spMkLst>
        </pc:spChg>
        <pc:spChg chg="mod">
          <ac:chgData name="Brett Woolard" userId="a843174414ccafea" providerId="Windows Live" clId="Web-{3166184E-64B9-4C70-B96B-3E9677B0AA84}" dt="2021-10-02T04:30:08.798" v="1270" actId="1076"/>
          <ac:spMkLst>
            <pc:docMk/>
            <pc:sldMk cId="202976458" sldId="257"/>
            <ac:spMk id="6" creationId="{00000000-0000-0000-0000-000000000000}"/>
          </ac:spMkLst>
        </pc:spChg>
      </pc:sldChg>
      <pc:sldChg chg="delSp modSp">
        <pc:chgData name="Brett Woolard" userId="a843174414ccafea" providerId="Windows Live" clId="Web-{3166184E-64B9-4C70-B96B-3E9677B0AA84}" dt="2021-10-02T04:10:08.944" v="944" actId="20577"/>
        <pc:sldMkLst>
          <pc:docMk/>
          <pc:sldMk cId="2969223674" sldId="259"/>
        </pc:sldMkLst>
        <pc:spChg chg="mod">
          <ac:chgData name="Brett Woolard" userId="a843174414ccafea" providerId="Windows Live" clId="Web-{3166184E-64B9-4C70-B96B-3E9677B0AA84}" dt="2021-10-02T04:03:21.789" v="760" actId="20577"/>
          <ac:spMkLst>
            <pc:docMk/>
            <pc:sldMk cId="2969223674" sldId="259"/>
            <ac:spMk id="2" creationId="{00000000-0000-0000-0000-000000000000}"/>
          </ac:spMkLst>
        </pc:spChg>
        <pc:spChg chg="mod">
          <ac:chgData name="Brett Woolard" userId="a843174414ccafea" providerId="Windows Live" clId="Web-{3166184E-64B9-4C70-B96B-3E9677B0AA84}" dt="2021-10-02T04:10:08.944" v="944" actId="20577"/>
          <ac:spMkLst>
            <pc:docMk/>
            <pc:sldMk cId="2969223674" sldId="259"/>
            <ac:spMk id="4" creationId="{00000000-0000-0000-0000-000000000000}"/>
          </ac:spMkLst>
        </pc:spChg>
        <pc:spChg chg="del mod">
          <ac:chgData name="Brett Woolard" userId="a843174414ccafea" providerId="Windows Live" clId="Web-{3166184E-64B9-4C70-B96B-3E9677B0AA84}" dt="2021-10-02T04:02:43.305" v="637"/>
          <ac:spMkLst>
            <pc:docMk/>
            <pc:sldMk cId="2969223674" sldId="259"/>
            <ac:spMk id="5" creationId="{00000000-0000-0000-0000-000000000000}"/>
          </ac:spMkLst>
        </pc:spChg>
      </pc:sldChg>
      <pc:sldChg chg="modSp">
        <pc:chgData name="Brett Woolard" userId="a843174414ccafea" providerId="Windows Live" clId="Web-{3166184E-64B9-4C70-B96B-3E9677B0AA84}" dt="2021-10-02T03:37:33.361" v="219" actId="20577"/>
        <pc:sldMkLst>
          <pc:docMk/>
          <pc:sldMk cId="2078311007" sldId="267"/>
        </pc:sldMkLst>
        <pc:spChg chg="mod">
          <ac:chgData name="Brett Woolard" userId="a843174414ccafea" providerId="Windows Live" clId="Web-{3166184E-64B9-4C70-B96B-3E9677B0AA84}" dt="2021-10-02T03:27:36.178" v="9" actId="20577"/>
          <ac:spMkLst>
            <pc:docMk/>
            <pc:sldMk cId="2078311007" sldId="267"/>
            <ac:spMk id="2" creationId="{00000000-0000-0000-0000-000000000000}"/>
          </ac:spMkLst>
        </pc:spChg>
        <pc:spChg chg="mod">
          <ac:chgData name="Brett Woolard" userId="a843174414ccafea" providerId="Windows Live" clId="Web-{3166184E-64B9-4C70-B96B-3E9677B0AA84}" dt="2021-10-02T03:37:33.361" v="219" actId="20577"/>
          <ac:spMkLst>
            <pc:docMk/>
            <pc:sldMk cId="2078311007" sldId="267"/>
            <ac:spMk id="3" creationId="{00000000-0000-0000-0000-000000000000}"/>
          </ac:spMkLst>
        </pc:spChg>
      </pc:sldChg>
      <pc:sldChg chg="modSp">
        <pc:chgData name="Brett Woolard" userId="a843174414ccafea" providerId="Windows Live" clId="Web-{3166184E-64B9-4C70-B96B-3E9677B0AA84}" dt="2021-10-02T04:00:17.993" v="597" actId="20577"/>
        <pc:sldMkLst>
          <pc:docMk/>
          <pc:sldMk cId="4266540534" sldId="268"/>
        </pc:sldMkLst>
        <pc:spChg chg="mod">
          <ac:chgData name="Brett Woolard" userId="a843174414ccafea" providerId="Windows Live" clId="Web-{3166184E-64B9-4C70-B96B-3E9677B0AA84}" dt="2021-10-02T03:37:49.298" v="231" actId="20577"/>
          <ac:spMkLst>
            <pc:docMk/>
            <pc:sldMk cId="4266540534" sldId="268"/>
            <ac:spMk id="2" creationId="{00000000-0000-0000-0000-000000000000}"/>
          </ac:spMkLst>
        </pc:spChg>
        <pc:spChg chg="mod">
          <ac:chgData name="Brett Woolard" userId="a843174414ccafea" providerId="Windows Live" clId="Web-{3166184E-64B9-4C70-B96B-3E9677B0AA84}" dt="2021-10-02T04:00:17.993" v="597" actId="20577"/>
          <ac:spMkLst>
            <pc:docMk/>
            <pc:sldMk cId="4266540534" sldId="268"/>
            <ac:spMk id="3" creationId="{00000000-0000-0000-0000-000000000000}"/>
          </ac:spMkLst>
        </pc:spChg>
      </pc:sldChg>
      <pc:sldChg chg="modSp add replId">
        <pc:chgData name="Brett Woolard" userId="a843174414ccafea" providerId="Windows Live" clId="Web-{3166184E-64B9-4C70-B96B-3E9677B0AA84}" dt="2021-10-02T04:46:43.193" v="1657" actId="20577"/>
        <pc:sldMkLst>
          <pc:docMk/>
          <pc:sldMk cId="3348198389" sldId="269"/>
        </pc:sldMkLst>
        <pc:spChg chg="mod">
          <ac:chgData name="Brett Woolard" userId="a843174414ccafea" providerId="Windows Live" clId="Web-{3166184E-64B9-4C70-B96B-3E9677B0AA84}" dt="2021-10-02T04:46:43.193" v="1657" actId="20577"/>
          <ac:spMkLst>
            <pc:docMk/>
            <pc:sldMk cId="3348198389" sldId="269"/>
            <ac:spMk id="6" creationId="{00000000-0000-0000-0000-000000000000}"/>
          </ac:spMkLst>
        </pc:spChg>
      </pc:sldChg>
    </pc:docChg>
  </pc:docChgLst>
  <pc:docChgLst>
    <pc:chgData name="Brett Woolard" userId="a843174414ccafea" providerId="LiveId" clId="{56953C0A-0D40-4326-B811-DAD4E7F09174}"/>
    <pc:docChg chg="custSel modSld modNotesMaster modHandout">
      <pc:chgData name="Brett Woolard" userId="a843174414ccafea" providerId="LiveId" clId="{56953C0A-0D40-4326-B811-DAD4E7F09174}" dt="2021-10-02T05:43:03.598" v="207" actId="20577"/>
      <pc:docMkLst>
        <pc:docMk/>
      </pc:docMkLst>
      <pc:sldChg chg="modSp mod">
        <pc:chgData name="Brett Woolard" userId="a843174414ccafea" providerId="LiveId" clId="{56953C0A-0D40-4326-B811-DAD4E7F09174}" dt="2021-10-02T05:43:03.598" v="207" actId="20577"/>
        <pc:sldMkLst>
          <pc:docMk/>
          <pc:sldMk cId="202976458" sldId="257"/>
        </pc:sldMkLst>
        <pc:spChg chg="mod">
          <ac:chgData name="Brett Woolard" userId="a843174414ccafea" providerId="LiveId" clId="{56953C0A-0D40-4326-B811-DAD4E7F09174}" dt="2021-10-02T05:43:03.598" v="207" actId="20577"/>
          <ac:spMkLst>
            <pc:docMk/>
            <pc:sldMk cId="202976458" sldId="257"/>
            <ac:spMk id="6" creationId="{00000000-0000-0000-0000-000000000000}"/>
          </ac:spMkLst>
        </pc:spChg>
      </pc:sldChg>
      <pc:sldChg chg="modSp mod">
        <pc:chgData name="Brett Woolard" userId="a843174414ccafea" providerId="LiveId" clId="{56953C0A-0D40-4326-B811-DAD4E7F09174}" dt="2021-10-02T05:36:12.358" v="140" actId="20577"/>
        <pc:sldMkLst>
          <pc:docMk/>
          <pc:sldMk cId="2969223674" sldId="259"/>
        </pc:sldMkLst>
        <pc:spChg chg="mod">
          <ac:chgData name="Brett Woolard" userId="a843174414ccafea" providerId="LiveId" clId="{56953C0A-0D40-4326-B811-DAD4E7F09174}" dt="2021-10-02T05:36:12.358" v="140" actId="20577"/>
          <ac:spMkLst>
            <pc:docMk/>
            <pc:sldMk cId="2969223674" sldId="259"/>
            <ac:spMk id="4" creationId="{00000000-0000-0000-0000-000000000000}"/>
          </ac:spMkLst>
        </pc:spChg>
      </pc:sldChg>
      <pc:sldChg chg="modSp mod">
        <pc:chgData name="Brett Woolard" userId="a843174414ccafea" providerId="LiveId" clId="{56953C0A-0D40-4326-B811-DAD4E7F09174}" dt="2021-10-02T05:08:04.130" v="70" actId="20577"/>
        <pc:sldMkLst>
          <pc:docMk/>
          <pc:sldMk cId="2078311007" sldId="267"/>
        </pc:sldMkLst>
        <pc:spChg chg="mod">
          <ac:chgData name="Brett Woolard" userId="a843174414ccafea" providerId="LiveId" clId="{56953C0A-0D40-4326-B811-DAD4E7F09174}" dt="2021-10-02T05:08:04.130" v="70" actId="20577"/>
          <ac:spMkLst>
            <pc:docMk/>
            <pc:sldMk cId="2078311007" sldId="267"/>
            <ac:spMk id="3" creationId="{00000000-0000-0000-0000-000000000000}"/>
          </ac:spMkLst>
        </pc:spChg>
      </pc:sldChg>
      <pc:sldChg chg="modAnim">
        <pc:chgData name="Brett Woolard" userId="a843174414ccafea" providerId="LiveId" clId="{56953C0A-0D40-4326-B811-DAD4E7F09174}" dt="2021-10-02T05:02:49.825" v="17"/>
        <pc:sldMkLst>
          <pc:docMk/>
          <pc:sldMk cId="3348198389" sldId="2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633" cy="470705"/>
          </a:xfrm>
          <a:prstGeom prst="rect">
            <a:avLst/>
          </a:prstGeom>
        </p:spPr>
        <p:txBody>
          <a:bodyPr vert="horz" lIns="92327" tIns="46163" rIns="92327" bIns="4616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237" y="0"/>
            <a:ext cx="3077633" cy="470705"/>
          </a:xfrm>
          <a:prstGeom prst="rect">
            <a:avLst/>
          </a:prstGeom>
        </p:spPr>
        <p:txBody>
          <a:bodyPr vert="horz" lIns="92327" tIns="46163" rIns="92327" bIns="46163" rtlCol="0"/>
          <a:lstStyle>
            <a:lvl1pPr algn="r">
              <a:defRPr sz="1200"/>
            </a:lvl1pPr>
          </a:lstStyle>
          <a:p>
            <a:fld id="{4E5C3631-B066-4841-977F-77D502EAFC9C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771"/>
            <a:ext cx="3077633" cy="470705"/>
          </a:xfrm>
          <a:prstGeom prst="rect">
            <a:avLst/>
          </a:prstGeom>
        </p:spPr>
        <p:txBody>
          <a:bodyPr vert="horz" lIns="92327" tIns="46163" rIns="92327" bIns="4616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237" y="8917771"/>
            <a:ext cx="3077633" cy="470705"/>
          </a:xfrm>
          <a:prstGeom prst="rect">
            <a:avLst/>
          </a:prstGeom>
        </p:spPr>
        <p:txBody>
          <a:bodyPr vert="horz" lIns="92327" tIns="46163" rIns="92327" bIns="46163" rtlCol="0" anchor="b"/>
          <a:lstStyle>
            <a:lvl1pPr algn="r">
              <a:defRPr sz="1200"/>
            </a:lvl1pPr>
          </a:lstStyle>
          <a:p>
            <a:fld id="{118AF246-3614-4E46-97C5-F4A6D62DD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208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633" cy="470705"/>
          </a:xfrm>
          <a:prstGeom prst="rect">
            <a:avLst/>
          </a:prstGeom>
        </p:spPr>
        <p:txBody>
          <a:bodyPr vert="horz" lIns="92327" tIns="46163" rIns="92327" bIns="4616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237" y="0"/>
            <a:ext cx="3077633" cy="470705"/>
          </a:xfrm>
          <a:prstGeom prst="rect">
            <a:avLst/>
          </a:prstGeom>
        </p:spPr>
        <p:txBody>
          <a:bodyPr vert="horz" lIns="92327" tIns="46163" rIns="92327" bIns="46163" rtlCol="0"/>
          <a:lstStyle>
            <a:lvl1pPr algn="r">
              <a:defRPr sz="1200"/>
            </a:lvl1pPr>
          </a:lstStyle>
          <a:p>
            <a:fld id="{FC6C454C-4FE7-4E23-8930-12E814947B83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27" tIns="46163" rIns="92327" bIns="4616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06" y="4518123"/>
            <a:ext cx="5683264" cy="3696793"/>
          </a:xfrm>
          <a:prstGeom prst="rect">
            <a:avLst/>
          </a:prstGeom>
        </p:spPr>
        <p:txBody>
          <a:bodyPr vert="horz" lIns="92327" tIns="46163" rIns="92327" bIns="4616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771"/>
            <a:ext cx="3077633" cy="470705"/>
          </a:xfrm>
          <a:prstGeom prst="rect">
            <a:avLst/>
          </a:prstGeom>
        </p:spPr>
        <p:txBody>
          <a:bodyPr vert="horz" lIns="92327" tIns="46163" rIns="92327" bIns="4616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237" y="8917771"/>
            <a:ext cx="3077633" cy="470705"/>
          </a:xfrm>
          <a:prstGeom prst="rect">
            <a:avLst/>
          </a:prstGeom>
        </p:spPr>
        <p:txBody>
          <a:bodyPr vert="horz" lIns="92327" tIns="46163" rIns="92327" bIns="46163" rtlCol="0" anchor="b"/>
          <a:lstStyle>
            <a:lvl1pPr algn="r">
              <a:defRPr sz="1200"/>
            </a:lvl1pPr>
          </a:lstStyle>
          <a:p>
            <a:fld id="{8678004A-7422-4040-9A3C-FF5F4B082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07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78004A-7422-4040-9A3C-FF5F4B0820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76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78004A-7422-4040-9A3C-FF5F4B0820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64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78004A-7422-4040-9A3C-FF5F4B0820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83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78004A-7422-4040-9A3C-FF5F4B0820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57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78004A-7422-4040-9A3C-FF5F4B0820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19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5933-50E8-4EAF-955C-CFCEBD8A0DC1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4AED-A7C5-47EE-AAF1-ACBC2D4C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28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5933-50E8-4EAF-955C-CFCEBD8A0DC1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4AED-A7C5-47EE-AAF1-ACBC2D4C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21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5933-50E8-4EAF-955C-CFCEBD8A0DC1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4AED-A7C5-47EE-AAF1-ACBC2D4C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39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5933-50E8-4EAF-955C-CFCEBD8A0DC1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4AED-A7C5-47EE-AAF1-ACBC2D4C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53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5933-50E8-4EAF-955C-CFCEBD8A0DC1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4AED-A7C5-47EE-AAF1-ACBC2D4C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96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5933-50E8-4EAF-955C-CFCEBD8A0DC1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4AED-A7C5-47EE-AAF1-ACBC2D4C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6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5933-50E8-4EAF-955C-CFCEBD8A0DC1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4AED-A7C5-47EE-AAF1-ACBC2D4C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70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5933-50E8-4EAF-955C-CFCEBD8A0DC1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4AED-A7C5-47EE-AAF1-ACBC2D4C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1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5933-50E8-4EAF-955C-CFCEBD8A0DC1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4AED-A7C5-47EE-AAF1-ACBC2D4C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14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5933-50E8-4EAF-955C-CFCEBD8A0DC1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4AED-A7C5-47EE-AAF1-ACBC2D4C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889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5933-50E8-4EAF-955C-CFCEBD8A0DC1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4AED-A7C5-47EE-AAF1-ACBC2D4C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0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D5933-50E8-4EAF-955C-CFCEBD8A0DC1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A4AED-A7C5-47EE-AAF1-ACBC2D4C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74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FF00"/>
                </a:solidFill>
                <a:cs typeface="Calibri Light"/>
              </a:rPr>
              <a:t>Thy Will Be Done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dirty="0">
                <a:cs typeface="Calibri"/>
              </a:rPr>
              <a:t>Kings and Kingdoms – A familiar idea in Jesus' day.</a:t>
            </a:r>
          </a:p>
          <a:p>
            <a:pPr lvl="1"/>
            <a:r>
              <a:rPr lang="en-US" sz="4000" dirty="0">
                <a:cs typeface="Calibri"/>
              </a:rPr>
              <a:t>God's idea was to be Israel's King (Theocracy)</a:t>
            </a:r>
          </a:p>
          <a:p>
            <a:pPr lvl="2"/>
            <a:r>
              <a:rPr lang="en-US" sz="3600" dirty="0">
                <a:cs typeface="Calibri"/>
              </a:rPr>
              <a:t>1 Samuel 8:7 – They rejected God as their King</a:t>
            </a:r>
          </a:p>
          <a:p>
            <a:pPr lvl="1"/>
            <a:r>
              <a:rPr lang="en-US" sz="4000" dirty="0">
                <a:cs typeface="Calibri"/>
              </a:rPr>
              <a:t>A human kingdom exists as far as the will of the king can be enforced.</a:t>
            </a:r>
          </a:p>
        </p:txBody>
      </p:sp>
    </p:spTree>
    <p:extLst>
      <p:ext uri="{BB962C8B-B14F-4D97-AF65-F5344CB8AC3E}">
        <p14:creationId xmlns:p14="http://schemas.microsoft.com/office/powerpoint/2010/main" val="2078311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4118"/>
            <a:ext cx="10515600" cy="924661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FF00"/>
                </a:solidFill>
                <a:cs typeface="Calibri Light"/>
              </a:rPr>
              <a:t>Thy Will Be Done</a:t>
            </a:r>
            <a:endParaRPr lang="en-US" sz="54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509" y="1058779"/>
            <a:ext cx="11502189" cy="535164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600" dirty="0">
                <a:cs typeface="Calibri"/>
              </a:rPr>
              <a:t>Several Points to note:</a:t>
            </a:r>
          </a:p>
          <a:p>
            <a:pPr lvl="1"/>
            <a:r>
              <a:rPr lang="en-US" sz="3200" dirty="0">
                <a:cs typeface="Calibri"/>
              </a:rPr>
              <a:t>God's Kingdom is Universal</a:t>
            </a:r>
          </a:p>
          <a:p>
            <a:pPr lvl="1"/>
            <a:r>
              <a:rPr lang="en-US" sz="3200" dirty="0">
                <a:cs typeface="Calibri"/>
              </a:rPr>
              <a:t>Other "wills" exist that are being exercised </a:t>
            </a:r>
          </a:p>
          <a:p>
            <a:pPr lvl="1"/>
            <a:r>
              <a:rPr lang="en-US" sz="3200" dirty="0">
                <a:cs typeface="Calibri"/>
              </a:rPr>
              <a:t>"Thy will be done"  is a subjugating confession</a:t>
            </a:r>
          </a:p>
          <a:p>
            <a:pPr lvl="1"/>
            <a:r>
              <a:rPr lang="en-US" sz="3200" dirty="0">
                <a:cs typeface="Calibri"/>
              </a:rPr>
              <a:t>God the King </a:t>
            </a:r>
            <a:r>
              <a:rPr lang="en-US" sz="3200" i="1" dirty="0">
                <a:cs typeface="Calibri" panose="020F0502020204030204"/>
              </a:rPr>
              <a:t>will</a:t>
            </a:r>
            <a:r>
              <a:rPr lang="en-US" sz="3200" dirty="0">
                <a:cs typeface="Calibri" panose="020F0502020204030204"/>
              </a:rPr>
              <a:t> have the final word</a:t>
            </a:r>
          </a:p>
          <a:p>
            <a:pPr lvl="2"/>
            <a:r>
              <a:rPr lang="en-US" sz="2800" dirty="0">
                <a:cs typeface="Calibri" panose="020F0502020204030204"/>
              </a:rPr>
              <a:t>He cannot be de-throned</a:t>
            </a:r>
          </a:p>
          <a:p>
            <a:pPr lvl="2"/>
            <a:r>
              <a:rPr lang="en-US" sz="2800" dirty="0">
                <a:cs typeface="Calibri" panose="020F0502020204030204"/>
              </a:rPr>
              <a:t>He cannot be challenged</a:t>
            </a:r>
          </a:p>
          <a:p>
            <a:pPr lvl="2"/>
            <a:r>
              <a:rPr lang="en-US" sz="2800" dirty="0">
                <a:cs typeface="Calibri" panose="020F0502020204030204"/>
              </a:rPr>
              <a:t>He cannot be thwarted</a:t>
            </a:r>
          </a:p>
          <a:p>
            <a:pPr lvl="2"/>
            <a:r>
              <a:rPr lang="en-US" sz="2800" dirty="0">
                <a:cs typeface="Calibri" panose="020F0502020204030204"/>
              </a:rPr>
              <a:t>He will accomplish His will</a:t>
            </a:r>
          </a:p>
          <a:p>
            <a:endParaRPr lang="en-US" sz="36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66540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37478"/>
            <a:ext cx="10515600" cy="950178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FF00"/>
                </a:solidFill>
                <a:cs typeface="Calibri Light"/>
              </a:rPr>
              <a:t>Thy Will Be Done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81777" y="1463040"/>
            <a:ext cx="10132790" cy="501476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600" dirty="0">
                <a:cs typeface="Calibri"/>
              </a:rPr>
              <a:t>When we pray "your will be done on Earth as it is in Heaven" we recognize the superiority of His will and subjugate our will in response</a:t>
            </a:r>
          </a:p>
          <a:p>
            <a:pPr lvl="1"/>
            <a:r>
              <a:rPr lang="en-US" sz="3200" dirty="0">
                <a:cs typeface="Calibri"/>
              </a:rPr>
              <a:t>Jesus is our example – Matt 26:36 – 46 (Gethsemane)</a:t>
            </a:r>
          </a:p>
          <a:p>
            <a:pPr lvl="1"/>
            <a:r>
              <a:rPr lang="en-US" sz="3200" dirty="0">
                <a:cs typeface="Calibri"/>
              </a:rPr>
              <a:t>God's Will is superior in every way</a:t>
            </a:r>
          </a:p>
          <a:p>
            <a:pPr lvl="2"/>
            <a:r>
              <a:rPr lang="en-US" sz="2800" dirty="0">
                <a:cs typeface="Calibri"/>
              </a:rPr>
              <a:t>He alone is good</a:t>
            </a:r>
          </a:p>
          <a:p>
            <a:pPr lvl="2"/>
            <a:r>
              <a:rPr lang="en-US" sz="2800" dirty="0">
                <a:cs typeface="Calibri"/>
              </a:rPr>
              <a:t>He knows all things</a:t>
            </a:r>
          </a:p>
          <a:p>
            <a:pPr lvl="2"/>
            <a:r>
              <a:rPr lang="en-US" sz="2800" dirty="0">
                <a:cs typeface="Calibri"/>
              </a:rPr>
              <a:t>He created and owns all things</a:t>
            </a:r>
          </a:p>
          <a:p>
            <a:pPr lvl="2"/>
            <a:r>
              <a:rPr lang="en-US" sz="2800" dirty="0">
                <a:cs typeface="Calibri"/>
              </a:rPr>
              <a:t>He loves us</a:t>
            </a:r>
          </a:p>
          <a:p>
            <a:pPr marL="0" indent="0">
              <a:buNone/>
            </a:pPr>
            <a:endParaRPr lang="en-US" sz="3600" dirty="0">
              <a:cs typeface="Calibri"/>
            </a:endParaRPr>
          </a:p>
          <a:p>
            <a:pPr marL="0" indent="0">
              <a:buNone/>
            </a:pPr>
            <a:endParaRPr lang="en-US" sz="3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9223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FF00"/>
                </a:solidFill>
                <a:cs typeface="Calibri Light"/>
              </a:rPr>
              <a:t>Thy Will Be Done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838200" y="1421673"/>
            <a:ext cx="10471297" cy="467266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3600" dirty="0">
                <a:cs typeface="Calibri"/>
              </a:rPr>
              <a:t>Still – we live in a world that doesn't recognize Him as King or abide by His will...</a:t>
            </a:r>
          </a:p>
          <a:p>
            <a:pPr lvl="1"/>
            <a:r>
              <a:rPr lang="en-US" sz="3200" dirty="0">
                <a:cs typeface="Calibri"/>
              </a:rPr>
              <a:t>Evil things happen that are not His will but He has a will for every evil thing that happens!</a:t>
            </a:r>
          </a:p>
          <a:p>
            <a:pPr lvl="2"/>
            <a:r>
              <a:rPr lang="en-US" sz="2800" dirty="0">
                <a:cs typeface="Calibri"/>
              </a:rPr>
              <a:t>Romans 8:28 – He sees, He knows, and He is working!</a:t>
            </a:r>
          </a:p>
          <a:p>
            <a:pPr lvl="1"/>
            <a:r>
              <a:rPr lang="en-US" sz="3200" dirty="0">
                <a:cs typeface="Calibri"/>
              </a:rPr>
              <a:t>Jesus warned that his followers would be persecuted</a:t>
            </a:r>
          </a:p>
          <a:p>
            <a:pPr lvl="2"/>
            <a:r>
              <a:rPr lang="en-US" sz="2800" dirty="0">
                <a:cs typeface="Calibri"/>
              </a:rPr>
              <a:t>John 15:18-21 – They will persecute you...because of my name</a:t>
            </a:r>
          </a:p>
          <a:p>
            <a:pPr lvl="1"/>
            <a:r>
              <a:rPr lang="en-US" sz="3200" dirty="0">
                <a:cs typeface="Calibri"/>
              </a:rPr>
              <a:t>God the King watches over and cares for His own</a:t>
            </a:r>
          </a:p>
          <a:p>
            <a:pPr lvl="2"/>
            <a:r>
              <a:rPr lang="en-US" sz="2800" dirty="0">
                <a:cs typeface="Calibri"/>
              </a:rPr>
              <a:t>Luke 21:18 &amp; 19 – Not a hair of your head will perish…by standing firm you will </a:t>
            </a:r>
            <a:r>
              <a:rPr lang="en-US" sz="2800">
                <a:cs typeface="Calibri"/>
              </a:rPr>
              <a:t>gain life</a:t>
            </a:r>
            <a:endParaRPr lang="en-US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976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FF00"/>
                </a:solidFill>
                <a:cs typeface="Calibri Light"/>
              </a:rPr>
              <a:t>Thy Will Be Done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838200" y="1421673"/>
            <a:ext cx="10471297" cy="46726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cs typeface="Calibri"/>
              </a:rPr>
              <a:t>How do we know God's will?</a:t>
            </a:r>
          </a:p>
          <a:p>
            <a:pPr lvl="1"/>
            <a:r>
              <a:rPr lang="en-US" sz="3200" dirty="0">
                <a:cs typeface="Calibri"/>
              </a:rPr>
              <a:t>Ask, Seek, Knock – it starts with "Thy will be done"</a:t>
            </a:r>
          </a:p>
          <a:p>
            <a:pPr lvl="2"/>
            <a:r>
              <a:rPr lang="en-US" sz="2800" dirty="0">
                <a:cs typeface="Calibri"/>
              </a:rPr>
              <a:t>Be willing to wait</a:t>
            </a:r>
          </a:p>
          <a:p>
            <a:pPr lvl="1"/>
            <a:r>
              <a:rPr lang="en-US" sz="3200" dirty="0">
                <a:cs typeface="Calibri"/>
              </a:rPr>
              <a:t>His Word – His Will </a:t>
            </a:r>
            <a:r>
              <a:rPr lang="en-US" sz="3200" dirty="0" err="1">
                <a:cs typeface="Calibri"/>
              </a:rPr>
              <a:t>will</a:t>
            </a:r>
            <a:r>
              <a:rPr lang="en-US" sz="3200" dirty="0">
                <a:cs typeface="Calibri"/>
              </a:rPr>
              <a:t> never contradict scripture!</a:t>
            </a:r>
          </a:p>
          <a:p>
            <a:pPr lvl="2"/>
            <a:r>
              <a:rPr lang="en-US" sz="2800" dirty="0">
                <a:cs typeface="Calibri"/>
              </a:rPr>
              <a:t>A Lamp unto my feet, a light unto my path (Ps 119:105)</a:t>
            </a:r>
          </a:p>
          <a:p>
            <a:pPr lvl="1"/>
            <a:r>
              <a:rPr lang="en-US" sz="3200" dirty="0">
                <a:cs typeface="Calibri"/>
              </a:rPr>
              <a:t>His Holy Spirit</a:t>
            </a:r>
          </a:p>
          <a:p>
            <a:pPr lvl="2"/>
            <a:r>
              <a:rPr lang="en-US" sz="2800" dirty="0">
                <a:cs typeface="Calibri"/>
              </a:rPr>
              <a:t>John 16:12-16 – He will guide you into all truth</a:t>
            </a:r>
          </a:p>
          <a:p>
            <a:pPr lvl="1"/>
            <a:r>
              <a:rPr lang="en-US" sz="3200" dirty="0">
                <a:cs typeface="Calibri"/>
              </a:rPr>
              <a:t>His Body – the Church</a:t>
            </a:r>
          </a:p>
          <a:p>
            <a:pPr lvl="2"/>
            <a:r>
              <a:rPr lang="en-US" sz="2800" dirty="0">
                <a:cs typeface="Calibri"/>
              </a:rPr>
              <a:t>Jude 1:17-23 – build yourselves up in your most holy faith</a:t>
            </a:r>
          </a:p>
        </p:txBody>
      </p:sp>
    </p:spTree>
    <p:extLst>
      <p:ext uri="{BB962C8B-B14F-4D97-AF65-F5344CB8AC3E}">
        <p14:creationId xmlns:p14="http://schemas.microsoft.com/office/powerpoint/2010/main" val="3348198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3099</TotalTime>
  <Words>375</Words>
  <Application>Microsoft Office PowerPoint</Application>
  <PresentationFormat>Widescreen</PresentationFormat>
  <Paragraphs>46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Thy Will Be Done</vt:lpstr>
      <vt:lpstr>Thy Will Be Done</vt:lpstr>
      <vt:lpstr>Thy Will Be Done</vt:lpstr>
      <vt:lpstr>Thy Will Be Done</vt:lpstr>
      <vt:lpstr>Thy Will Be Done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Thy Will Be Done</dc:title>
  <dc:creator>Brett Woolard</dc:creator>
  <cp:lastModifiedBy>Brett Woolard</cp:lastModifiedBy>
  <cp:revision>411</cp:revision>
  <cp:lastPrinted>2021-10-02T05:09:31Z</cp:lastPrinted>
  <dcterms:created xsi:type="dcterms:W3CDTF">2020-08-27T16:13:23Z</dcterms:created>
  <dcterms:modified xsi:type="dcterms:W3CDTF">2021-10-02T05:47:12Z</dcterms:modified>
</cp:coreProperties>
</file>