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3" d="100"/>
          <a:sy n="63" d="100"/>
        </p:scale>
        <p:origin x="780" y="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1C00127-065D-47E6-9A10-E0F66AAF2B25}" type="datetimeFigureOut">
              <a:rPr lang="en-US" smtClean="0"/>
              <a:t>11/26/2021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C0605-7887-454C-B188-9B7778E4FB18}" type="slidenum">
              <a:rPr lang="en-US" smtClean="0"/>
              <a:t>‹#›</a:t>
            </a:fld>
            <a:endParaRPr lang="en-US"/>
          </a:p>
        </p:txBody>
      </p:sp>
    </p:spTree>
    <p:extLst>
      <p:ext uri="{BB962C8B-B14F-4D97-AF65-F5344CB8AC3E}">
        <p14:creationId xmlns:p14="http://schemas.microsoft.com/office/powerpoint/2010/main" val="8673076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C00127-065D-47E6-9A10-E0F66AAF2B25}" type="datetimeFigureOut">
              <a:rPr lang="en-US" smtClean="0"/>
              <a:t>11/26/2021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C0605-7887-454C-B188-9B7778E4FB18}" type="slidenum">
              <a:rPr lang="en-US" smtClean="0"/>
              <a:t>‹#›</a:t>
            </a:fld>
            <a:endParaRPr lang="en-US"/>
          </a:p>
        </p:txBody>
      </p:sp>
    </p:spTree>
    <p:extLst>
      <p:ext uri="{BB962C8B-B14F-4D97-AF65-F5344CB8AC3E}">
        <p14:creationId xmlns:p14="http://schemas.microsoft.com/office/powerpoint/2010/main" val="5198131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C00127-065D-47E6-9A10-E0F66AAF2B25}" type="datetimeFigureOut">
              <a:rPr lang="en-US" smtClean="0"/>
              <a:t>11/26/2021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C0605-7887-454C-B188-9B7778E4FB18}" type="slidenum">
              <a:rPr lang="en-US" smtClean="0"/>
              <a:t>‹#›</a:t>
            </a:fld>
            <a:endParaRPr lang="en-US"/>
          </a:p>
        </p:txBody>
      </p:sp>
    </p:spTree>
    <p:extLst>
      <p:ext uri="{BB962C8B-B14F-4D97-AF65-F5344CB8AC3E}">
        <p14:creationId xmlns:p14="http://schemas.microsoft.com/office/powerpoint/2010/main" val="12003093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C00127-065D-47E6-9A10-E0F66AAF2B25}" type="datetimeFigureOut">
              <a:rPr lang="en-US" smtClean="0"/>
              <a:t>11/26/2021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C0605-7887-454C-B188-9B7778E4FB18}" type="slidenum">
              <a:rPr lang="en-US" smtClean="0"/>
              <a:t>‹#›</a:t>
            </a:fld>
            <a:endParaRPr lang="en-US"/>
          </a:p>
        </p:txBody>
      </p:sp>
    </p:spTree>
    <p:extLst>
      <p:ext uri="{BB962C8B-B14F-4D97-AF65-F5344CB8AC3E}">
        <p14:creationId xmlns:p14="http://schemas.microsoft.com/office/powerpoint/2010/main" val="2624026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1C00127-065D-47E6-9A10-E0F66AAF2B25}" type="datetimeFigureOut">
              <a:rPr lang="en-US" smtClean="0"/>
              <a:t>11/26/2021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D6C0605-7887-454C-B188-9B7778E4FB18}" type="slidenum">
              <a:rPr lang="en-US" smtClean="0"/>
              <a:t>‹#›</a:t>
            </a:fld>
            <a:endParaRPr lang="en-US"/>
          </a:p>
        </p:txBody>
      </p:sp>
    </p:spTree>
    <p:extLst>
      <p:ext uri="{BB962C8B-B14F-4D97-AF65-F5344CB8AC3E}">
        <p14:creationId xmlns:p14="http://schemas.microsoft.com/office/powerpoint/2010/main" val="906993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1C00127-065D-47E6-9A10-E0F66AAF2B25}" type="datetimeFigureOut">
              <a:rPr lang="en-US" smtClean="0"/>
              <a:t>11/26/2021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C0605-7887-454C-B188-9B7778E4FB18}" type="slidenum">
              <a:rPr lang="en-US" smtClean="0"/>
              <a:t>‹#›</a:t>
            </a:fld>
            <a:endParaRPr lang="en-US"/>
          </a:p>
        </p:txBody>
      </p:sp>
    </p:spTree>
    <p:extLst>
      <p:ext uri="{BB962C8B-B14F-4D97-AF65-F5344CB8AC3E}">
        <p14:creationId xmlns:p14="http://schemas.microsoft.com/office/powerpoint/2010/main" val="17779676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1C00127-065D-47E6-9A10-E0F66AAF2B25}" type="datetimeFigureOut">
              <a:rPr lang="en-US" smtClean="0"/>
              <a:t>11/26/2021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D6C0605-7887-454C-B188-9B7778E4FB18}" type="slidenum">
              <a:rPr lang="en-US" smtClean="0"/>
              <a:t>‹#›</a:t>
            </a:fld>
            <a:endParaRPr lang="en-US"/>
          </a:p>
        </p:txBody>
      </p:sp>
    </p:spTree>
    <p:extLst>
      <p:ext uri="{BB962C8B-B14F-4D97-AF65-F5344CB8AC3E}">
        <p14:creationId xmlns:p14="http://schemas.microsoft.com/office/powerpoint/2010/main" val="21018347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1C00127-065D-47E6-9A10-E0F66AAF2B25}" type="datetimeFigureOut">
              <a:rPr lang="en-US" smtClean="0"/>
              <a:t>11/26/2021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D6C0605-7887-454C-B188-9B7778E4FB18}" type="slidenum">
              <a:rPr lang="en-US" smtClean="0"/>
              <a:t>‹#›</a:t>
            </a:fld>
            <a:endParaRPr lang="en-US"/>
          </a:p>
        </p:txBody>
      </p:sp>
    </p:spTree>
    <p:extLst>
      <p:ext uri="{BB962C8B-B14F-4D97-AF65-F5344CB8AC3E}">
        <p14:creationId xmlns:p14="http://schemas.microsoft.com/office/powerpoint/2010/main" val="23547819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C00127-065D-47E6-9A10-E0F66AAF2B25}" type="datetimeFigureOut">
              <a:rPr lang="en-US" smtClean="0"/>
              <a:t>11/26/2021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D6C0605-7887-454C-B188-9B7778E4FB18}" type="slidenum">
              <a:rPr lang="en-US" smtClean="0"/>
              <a:t>‹#›</a:t>
            </a:fld>
            <a:endParaRPr lang="en-US"/>
          </a:p>
        </p:txBody>
      </p:sp>
    </p:spTree>
    <p:extLst>
      <p:ext uri="{BB962C8B-B14F-4D97-AF65-F5344CB8AC3E}">
        <p14:creationId xmlns:p14="http://schemas.microsoft.com/office/powerpoint/2010/main" val="35757029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1C00127-065D-47E6-9A10-E0F66AAF2B25}" type="datetimeFigureOut">
              <a:rPr lang="en-US" smtClean="0"/>
              <a:t>11/26/2021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C0605-7887-454C-B188-9B7778E4FB18}" type="slidenum">
              <a:rPr lang="en-US" smtClean="0"/>
              <a:t>‹#›</a:t>
            </a:fld>
            <a:endParaRPr lang="en-US"/>
          </a:p>
        </p:txBody>
      </p:sp>
    </p:spTree>
    <p:extLst>
      <p:ext uri="{BB962C8B-B14F-4D97-AF65-F5344CB8AC3E}">
        <p14:creationId xmlns:p14="http://schemas.microsoft.com/office/powerpoint/2010/main" val="31309363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91C00127-065D-47E6-9A10-E0F66AAF2B25}" type="datetimeFigureOut">
              <a:rPr lang="en-US" smtClean="0"/>
              <a:t>11/26/2021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D6C0605-7887-454C-B188-9B7778E4FB18}" type="slidenum">
              <a:rPr lang="en-US" smtClean="0"/>
              <a:t>‹#›</a:t>
            </a:fld>
            <a:endParaRPr lang="en-US"/>
          </a:p>
        </p:txBody>
      </p:sp>
    </p:spTree>
    <p:extLst>
      <p:ext uri="{BB962C8B-B14F-4D97-AF65-F5344CB8AC3E}">
        <p14:creationId xmlns:p14="http://schemas.microsoft.com/office/powerpoint/2010/main" val="3656722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C00127-065D-47E6-9A10-E0F66AAF2B25}" type="datetimeFigureOut">
              <a:rPr lang="en-US" smtClean="0"/>
              <a:t>11/26/2021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D6C0605-7887-454C-B188-9B7778E4FB18}" type="slidenum">
              <a:rPr lang="en-US" smtClean="0"/>
              <a:t>‹#›</a:t>
            </a:fld>
            <a:endParaRPr lang="en-US"/>
          </a:p>
        </p:txBody>
      </p:sp>
    </p:spTree>
    <p:extLst>
      <p:ext uri="{BB962C8B-B14F-4D97-AF65-F5344CB8AC3E}">
        <p14:creationId xmlns:p14="http://schemas.microsoft.com/office/powerpoint/2010/main" val="141074837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Wonderful Counselor</a:t>
            </a:r>
            <a:endParaRPr lang="en-US" dirty="0"/>
          </a:p>
        </p:txBody>
      </p:sp>
      <p:sp>
        <p:nvSpPr>
          <p:cNvPr id="3" name="Subtitle 2"/>
          <p:cNvSpPr>
            <a:spLocks noGrp="1"/>
          </p:cNvSpPr>
          <p:nvPr>
            <p:ph type="subTitle" idx="1"/>
          </p:nvPr>
        </p:nvSpPr>
        <p:spPr/>
        <p:txBody>
          <a:bodyPr>
            <a:normAutofit/>
          </a:bodyPr>
          <a:lstStyle/>
          <a:p>
            <a:r>
              <a:rPr lang="en-US" sz="5400" dirty="0" smtClean="0"/>
              <a:t>Isaiah 9:1-7</a:t>
            </a:r>
            <a:endParaRPr lang="en-US" sz="5400" dirty="0"/>
          </a:p>
        </p:txBody>
      </p:sp>
    </p:spTree>
    <p:extLst>
      <p:ext uri="{BB962C8B-B14F-4D97-AF65-F5344CB8AC3E}">
        <p14:creationId xmlns:p14="http://schemas.microsoft.com/office/powerpoint/2010/main" val="5749158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Isaiah 9:6</a:t>
            </a:r>
            <a:endParaRPr lang="en-US" sz="5400" dirty="0"/>
          </a:p>
        </p:txBody>
      </p:sp>
      <p:sp>
        <p:nvSpPr>
          <p:cNvPr id="3" name="Content Placeholder 2"/>
          <p:cNvSpPr>
            <a:spLocks noGrp="1"/>
          </p:cNvSpPr>
          <p:nvPr>
            <p:ph idx="1"/>
          </p:nvPr>
        </p:nvSpPr>
        <p:spPr/>
        <p:txBody>
          <a:bodyPr>
            <a:normAutofit/>
          </a:bodyPr>
          <a:lstStyle/>
          <a:p>
            <a:pPr marL="0" indent="0">
              <a:buNone/>
            </a:pPr>
            <a:r>
              <a:rPr lang="en-US" sz="4400" b="1" baseline="30000" dirty="0"/>
              <a:t>6 </a:t>
            </a:r>
            <a:r>
              <a:rPr lang="en-US" sz="4400" dirty="0"/>
              <a:t>For to us a child is born, to us a son is given, and the government will be on his shoulders.</a:t>
            </a:r>
            <a:br>
              <a:rPr lang="en-US" sz="4400" dirty="0"/>
            </a:br>
            <a:r>
              <a:rPr lang="en-US" sz="4400" dirty="0"/>
              <a:t>And he will be called</a:t>
            </a:r>
            <a:br>
              <a:rPr lang="en-US" sz="4400" dirty="0"/>
            </a:br>
            <a:r>
              <a:rPr lang="en-US" sz="4400" dirty="0"/>
              <a:t>    Wonderful Counselor, Mighty God,</a:t>
            </a:r>
            <a:br>
              <a:rPr lang="en-US" sz="4400" dirty="0"/>
            </a:br>
            <a:r>
              <a:rPr lang="en-US" sz="4400" dirty="0"/>
              <a:t>    Everlasting Father, Prince of Peace.</a:t>
            </a:r>
          </a:p>
          <a:p>
            <a:pPr marL="0" indent="0">
              <a:buNone/>
            </a:pPr>
            <a:endParaRPr lang="en-US" sz="4400" dirty="0"/>
          </a:p>
        </p:txBody>
      </p:sp>
    </p:spTree>
    <p:extLst>
      <p:ext uri="{BB962C8B-B14F-4D97-AF65-F5344CB8AC3E}">
        <p14:creationId xmlns:p14="http://schemas.microsoft.com/office/powerpoint/2010/main" val="3558156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Isaiah 9:7</a:t>
            </a:r>
            <a:endParaRPr lang="en-US" sz="5400" dirty="0"/>
          </a:p>
        </p:txBody>
      </p:sp>
      <p:sp>
        <p:nvSpPr>
          <p:cNvPr id="3" name="Content Placeholder 2"/>
          <p:cNvSpPr>
            <a:spLocks noGrp="1"/>
          </p:cNvSpPr>
          <p:nvPr>
            <p:ph idx="1"/>
          </p:nvPr>
        </p:nvSpPr>
        <p:spPr/>
        <p:txBody>
          <a:bodyPr>
            <a:normAutofit/>
          </a:bodyPr>
          <a:lstStyle/>
          <a:p>
            <a:pPr marL="0" indent="0">
              <a:buNone/>
            </a:pPr>
            <a:r>
              <a:rPr lang="en-US" sz="4400" b="1" baseline="30000" dirty="0"/>
              <a:t>7 </a:t>
            </a:r>
            <a:r>
              <a:rPr lang="en-US" sz="4400" dirty="0"/>
              <a:t>Of the greatness of his government and peace there will be no end.</a:t>
            </a:r>
            <a:br>
              <a:rPr lang="en-US" sz="4400" dirty="0"/>
            </a:br>
            <a:r>
              <a:rPr lang="en-US" sz="4400" dirty="0"/>
              <a:t>He will reign on David’s throne and over his kingdom, establishing and upholding it with justice and righteousness from that time on and forever. The zeal of the </a:t>
            </a:r>
            <a:r>
              <a:rPr lang="en-US" sz="4400" cap="small" dirty="0"/>
              <a:t>Lord</a:t>
            </a:r>
            <a:r>
              <a:rPr lang="en-US" sz="4400" dirty="0"/>
              <a:t> Almighty will accomplish this.</a:t>
            </a:r>
          </a:p>
          <a:p>
            <a:pPr marL="0" indent="0">
              <a:buNone/>
            </a:pPr>
            <a:endParaRPr lang="en-US" sz="4400" dirty="0"/>
          </a:p>
        </p:txBody>
      </p:sp>
    </p:spTree>
    <p:extLst>
      <p:ext uri="{BB962C8B-B14F-4D97-AF65-F5344CB8AC3E}">
        <p14:creationId xmlns:p14="http://schemas.microsoft.com/office/powerpoint/2010/main" val="2244009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4400" dirty="0"/>
              <a:t>“His Name is Wonderful takes care of the dullness of life” and “His Name is Counselor takes care of the decisions of life</a:t>
            </a:r>
            <a:r>
              <a:rPr lang="en-US" sz="4400" dirty="0" smtClean="0"/>
              <a:t>.”</a:t>
            </a:r>
          </a:p>
          <a:p>
            <a:pPr marL="0" indent="0" algn="ctr">
              <a:buNone/>
            </a:pPr>
            <a:r>
              <a:rPr lang="en-US" sz="4400" dirty="0" smtClean="0"/>
              <a:t>(Warren </a:t>
            </a:r>
            <a:r>
              <a:rPr lang="en-US" sz="4400" dirty="0" err="1" smtClean="0"/>
              <a:t>Wiersbe</a:t>
            </a:r>
            <a:r>
              <a:rPr lang="en-US" sz="4400" dirty="0" smtClean="0"/>
              <a:t>)</a:t>
            </a:r>
            <a:endParaRPr lang="en-US" sz="4400" dirty="0"/>
          </a:p>
        </p:txBody>
      </p:sp>
    </p:spTree>
    <p:extLst>
      <p:ext uri="{BB962C8B-B14F-4D97-AF65-F5344CB8AC3E}">
        <p14:creationId xmlns:p14="http://schemas.microsoft.com/office/powerpoint/2010/main" val="8827216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ctr">
              <a:buNone/>
            </a:pPr>
            <a:r>
              <a:rPr lang="en-US" sz="4400" dirty="0"/>
              <a:t>“True Wonder creates an attitude of humility. We are overwhelmed with the sense of God and our littleness in His Presence.”</a:t>
            </a:r>
          </a:p>
        </p:txBody>
      </p:sp>
    </p:spTree>
    <p:extLst>
      <p:ext uri="{BB962C8B-B14F-4D97-AF65-F5344CB8AC3E}">
        <p14:creationId xmlns:p14="http://schemas.microsoft.com/office/powerpoint/2010/main" val="19120649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Cheap Substitutes for True Wonder…</a:t>
            </a:r>
            <a:endParaRPr lang="en-US" sz="5400" dirty="0"/>
          </a:p>
        </p:txBody>
      </p:sp>
      <p:sp>
        <p:nvSpPr>
          <p:cNvPr id="3" name="Content Placeholder 2"/>
          <p:cNvSpPr>
            <a:spLocks noGrp="1"/>
          </p:cNvSpPr>
          <p:nvPr>
            <p:ph idx="1"/>
          </p:nvPr>
        </p:nvSpPr>
        <p:spPr/>
        <p:txBody>
          <a:bodyPr>
            <a:normAutofit/>
          </a:bodyPr>
          <a:lstStyle/>
          <a:p>
            <a:r>
              <a:rPr lang="en-US" sz="4400" dirty="0" smtClean="0"/>
              <a:t>Amusements… Gadgets… Recreation</a:t>
            </a:r>
            <a:endParaRPr lang="en-US" sz="4400" dirty="0"/>
          </a:p>
          <a:p>
            <a:r>
              <a:rPr lang="en-US" sz="4400" dirty="0" smtClean="0"/>
              <a:t>Inundated with so many choices</a:t>
            </a:r>
          </a:p>
          <a:p>
            <a:r>
              <a:rPr lang="en-US" sz="4400" dirty="0" smtClean="0"/>
              <a:t>Danger of Busyness</a:t>
            </a:r>
            <a:endParaRPr lang="en-US" sz="4400" dirty="0"/>
          </a:p>
        </p:txBody>
      </p:sp>
    </p:spTree>
    <p:extLst>
      <p:ext uri="{BB962C8B-B14F-4D97-AF65-F5344CB8AC3E}">
        <p14:creationId xmlns:p14="http://schemas.microsoft.com/office/powerpoint/2010/main" val="34661652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1 Corinthians 2:9</a:t>
            </a:r>
            <a:endParaRPr lang="en-US" sz="5400" dirty="0"/>
          </a:p>
        </p:txBody>
      </p:sp>
      <p:sp>
        <p:nvSpPr>
          <p:cNvPr id="3" name="Content Placeholder 2"/>
          <p:cNvSpPr>
            <a:spLocks noGrp="1"/>
          </p:cNvSpPr>
          <p:nvPr>
            <p:ph idx="1"/>
          </p:nvPr>
        </p:nvSpPr>
        <p:spPr/>
        <p:txBody>
          <a:bodyPr>
            <a:normAutofit/>
          </a:bodyPr>
          <a:lstStyle/>
          <a:p>
            <a:pPr marL="0" indent="0" algn="ctr">
              <a:buNone/>
            </a:pPr>
            <a:r>
              <a:rPr lang="en-US" sz="4400" dirty="0" smtClean="0"/>
              <a:t>“</a:t>
            </a:r>
            <a:r>
              <a:rPr lang="en-US" sz="4400" dirty="0"/>
              <a:t>No eyes has seen, no ear has heard, no mind has conceived what God has prepared for those who love Him.”</a:t>
            </a:r>
          </a:p>
        </p:txBody>
      </p:sp>
    </p:spTree>
    <p:extLst>
      <p:ext uri="{BB962C8B-B14F-4D97-AF65-F5344CB8AC3E}">
        <p14:creationId xmlns:p14="http://schemas.microsoft.com/office/powerpoint/2010/main" val="24479069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Psalm 73:24-26</a:t>
            </a:r>
            <a:endParaRPr lang="en-US" sz="5400" dirty="0"/>
          </a:p>
        </p:txBody>
      </p:sp>
      <p:sp>
        <p:nvSpPr>
          <p:cNvPr id="3" name="Content Placeholder 2"/>
          <p:cNvSpPr>
            <a:spLocks noGrp="1"/>
          </p:cNvSpPr>
          <p:nvPr>
            <p:ph idx="1"/>
          </p:nvPr>
        </p:nvSpPr>
        <p:spPr/>
        <p:txBody>
          <a:bodyPr>
            <a:normAutofit/>
          </a:bodyPr>
          <a:lstStyle/>
          <a:p>
            <a:pPr marL="0" indent="0" algn="ctr">
              <a:buNone/>
            </a:pPr>
            <a:r>
              <a:rPr lang="en-US" sz="4400" dirty="0"/>
              <a:t>“You guide me with your counsel, and afterward you will take me into glory. Whom have I in heaven but you? And earth has nothing I desire besides you. My flesh and my heart may fail, but God is the strength of my heart and my portion forever.”</a:t>
            </a:r>
          </a:p>
        </p:txBody>
      </p:sp>
    </p:spTree>
    <p:extLst>
      <p:ext uri="{BB962C8B-B14F-4D97-AF65-F5344CB8AC3E}">
        <p14:creationId xmlns:p14="http://schemas.microsoft.com/office/powerpoint/2010/main" val="31507734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John 6:68</a:t>
            </a:r>
            <a:endParaRPr lang="en-US" sz="5400" dirty="0"/>
          </a:p>
        </p:txBody>
      </p:sp>
      <p:sp>
        <p:nvSpPr>
          <p:cNvPr id="3" name="Content Placeholder 2"/>
          <p:cNvSpPr>
            <a:spLocks noGrp="1"/>
          </p:cNvSpPr>
          <p:nvPr>
            <p:ph idx="1"/>
          </p:nvPr>
        </p:nvSpPr>
        <p:spPr/>
        <p:txBody>
          <a:bodyPr>
            <a:normAutofit/>
          </a:bodyPr>
          <a:lstStyle/>
          <a:p>
            <a:pPr marL="0" indent="0" algn="ctr">
              <a:buNone/>
            </a:pPr>
            <a:r>
              <a:rPr lang="en-US" sz="4400" dirty="0"/>
              <a:t>“Lord, to whom shall we go? You have the words of eternal life</a:t>
            </a:r>
            <a:r>
              <a:rPr lang="en-US" sz="4400" dirty="0" smtClean="0"/>
              <a:t>.”</a:t>
            </a:r>
          </a:p>
          <a:p>
            <a:pPr marL="0" indent="0" algn="ctr">
              <a:buNone/>
            </a:pPr>
            <a:r>
              <a:rPr lang="en-US" sz="4400" dirty="0" smtClean="0"/>
              <a:t>(Peter)</a:t>
            </a:r>
            <a:endParaRPr lang="en-US" sz="4400" dirty="0"/>
          </a:p>
        </p:txBody>
      </p:sp>
    </p:spTree>
    <p:extLst>
      <p:ext uri="{BB962C8B-B14F-4D97-AF65-F5344CB8AC3E}">
        <p14:creationId xmlns:p14="http://schemas.microsoft.com/office/powerpoint/2010/main" val="10304639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John 14:26</a:t>
            </a:r>
            <a:endParaRPr lang="en-US" sz="5400" dirty="0"/>
          </a:p>
        </p:txBody>
      </p:sp>
      <p:sp>
        <p:nvSpPr>
          <p:cNvPr id="3" name="Content Placeholder 2"/>
          <p:cNvSpPr>
            <a:spLocks noGrp="1"/>
          </p:cNvSpPr>
          <p:nvPr>
            <p:ph idx="1"/>
          </p:nvPr>
        </p:nvSpPr>
        <p:spPr/>
        <p:txBody>
          <a:bodyPr>
            <a:normAutofit/>
          </a:bodyPr>
          <a:lstStyle/>
          <a:p>
            <a:pPr marL="0" indent="0" algn="ctr">
              <a:buNone/>
            </a:pPr>
            <a:r>
              <a:rPr lang="en-US" sz="4400" dirty="0"/>
              <a:t>“But the Counselor, the Holy Spirit, whom the Father will send in my name, will teach you all things and will remind you of everything I have said to you.”</a:t>
            </a:r>
          </a:p>
        </p:txBody>
      </p:sp>
    </p:spTree>
    <p:extLst>
      <p:ext uri="{BB962C8B-B14F-4D97-AF65-F5344CB8AC3E}">
        <p14:creationId xmlns:p14="http://schemas.microsoft.com/office/powerpoint/2010/main" val="17543116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Psalm 1</a:t>
            </a:r>
            <a:endParaRPr lang="en-US" sz="5400" dirty="0"/>
          </a:p>
        </p:txBody>
      </p:sp>
      <p:sp>
        <p:nvSpPr>
          <p:cNvPr id="3" name="Content Placeholder 2"/>
          <p:cNvSpPr>
            <a:spLocks noGrp="1"/>
          </p:cNvSpPr>
          <p:nvPr>
            <p:ph idx="1"/>
          </p:nvPr>
        </p:nvSpPr>
        <p:spPr/>
        <p:txBody>
          <a:bodyPr>
            <a:normAutofit/>
          </a:bodyPr>
          <a:lstStyle/>
          <a:p>
            <a:pPr marL="0" indent="0" algn="ctr">
              <a:buNone/>
            </a:pPr>
            <a:r>
              <a:rPr lang="en-US" sz="4400" dirty="0"/>
              <a:t>“Blessed is the man who does not walk in the counsel of the wicked… but who instead delights in the law of the Lord and meditates on it day and night. He is like a tree planted by a river and is always fruitful and healthy.</a:t>
            </a:r>
          </a:p>
        </p:txBody>
      </p:sp>
    </p:spTree>
    <p:extLst>
      <p:ext uri="{BB962C8B-B14F-4D97-AF65-F5344CB8AC3E}">
        <p14:creationId xmlns:p14="http://schemas.microsoft.com/office/powerpoint/2010/main" val="17448699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Darkness</a:t>
            </a:r>
            <a:endParaRPr lang="en-US" sz="5400" dirty="0"/>
          </a:p>
        </p:txBody>
      </p:sp>
      <p:sp>
        <p:nvSpPr>
          <p:cNvPr id="3" name="Content Placeholder 2"/>
          <p:cNvSpPr>
            <a:spLocks noGrp="1"/>
          </p:cNvSpPr>
          <p:nvPr>
            <p:ph idx="1"/>
          </p:nvPr>
        </p:nvSpPr>
        <p:spPr/>
        <p:txBody>
          <a:bodyPr>
            <a:normAutofit/>
          </a:bodyPr>
          <a:lstStyle/>
          <a:p>
            <a:r>
              <a:rPr lang="en-US" sz="4400" dirty="0" smtClean="0"/>
              <a:t>Isaiah 8:20 “Consult God’s instruction and the testimony of warning. If anyone does not speak according to this word, they have no light of dawn.”</a:t>
            </a:r>
          </a:p>
          <a:p>
            <a:r>
              <a:rPr lang="en-US" sz="4400" dirty="0" smtClean="0"/>
              <a:t>Isaiah 8:22 “… distress and darkness and fearful gloom”</a:t>
            </a:r>
            <a:endParaRPr lang="en-US" sz="4400" dirty="0"/>
          </a:p>
        </p:txBody>
      </p:sp>
    </p:spTree>
    <p:extLst>
      <p:ext uri="{BB962C8B-B14F-4D97-AF65-F5344CB8AC3E}">
        <p14:creationId xmlns:p14="http://schemas.microsoft.com/office/powerpoint/2010/main" val="31603941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Psalm 119</a:t>
            </a:r>
            <a:endParaRPr lang="en-US" sz="5400" dirty="0"/>
          </a:p>
        </p:txBody>
      </p:sp>
      <p:sp>
        <p:nvSpPr>
          <p:cNvPr id="3" name="Content Placeholder 2"/>
          <p:cNvSpPr>
            <a:spLocks noGrp="1"/>
          </p:cNvSpPr>
          <p:nvPr>
            <p:ph idx="1"/>
          </p:nvPr>
        </p:nvSpPr>
        <p:spPr/>
        <p:txBody>
          <a:bodyPr>
            <a:normAutofit/>
          </a:bodyPr>
          <a:lstStyle/>
          <a:p>
            <a:r>
              <a:rPr lang="en-US" sz="4400" dirty="0" smtClean="0"/>
              <a:t>Psalm 119:130“Direct </a:t>
            </a:r>
            <a:r>
              <a:rPr lang="en-US" sz="4400" dirty="0"/>
              <a:t>my footsteps according to your word; let no sin rule over me.”</a:t>
            </a:r>
          </a:p>
          <a:p>
            <a:r>
              <a:rPr lang="en-US" sz="4400" dirty="0" smtClean="0"/>
              <a:t>Psalm 119:105</a:t>
            </a:r>
            <a:r>
              <a:rPr lang="en-US" sz="4400" dirty="0"/>
              <a:t>… “Your word is a lamp to my feet and a light for my path.”</a:t>
            </a:r>
          </a:p>
          <a:p>
            <a:endParaRPr lang="en-US" sz="4400" dirty="0"/>
          </a:p>
        </p:txBody>
      </p:sp>
    </p:spTree>
    <p:extLst>
      <p:ext uri="{BB962C8B-B14F-4D97-AF65-F5344CB8AC3E}">
        <p14:creationId xmlns:p14="http://schemas.microsoft.com/office/powerpoint/2010/main" val="3580521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Isaiah 9…</a:t>
            </a:r>
            <a:endParaRPr lang="en-US" sz="5400" dirty="0"/>
          </a:p>
        </p:txBody>
      </p:sp>
      <p:sp>
        <p:nvSpPr>
          <p:cNvPr id="3" name="Content Placeholder 2"/>
          <p:cNvSpPr>
            <a:spLocks noGrp="1"/>
          </p:cNvSpPr>
          <p:nvPr>
            <p:ph idx="1"/>
          </p:nvPr>
        </p:nvSpPr>
        <p:spPr/>
        <p:txBody>
          <a:bodyPr>
            <a:normAutofit/>
          </a:bodyPr>
          <a:lstStyle/>
          <a:p>
            <a:r>
              <a:rPr lang="en-US" sz="4400" dirty="0" smtClean="0"/>
              <a:t>Light begins to dawn</a:t>
            </a:r>
          </a:p>
          <a:p>
            <a:r>
              <a:rPr lang="en-US" sz="4400" dirty="0" smtClean="0"/>
              <a:t>The Lord offers a new way of seeing… new perspective</a:t>
            </a:r>
          </a:p>
          <a:p>
            <a:r>
              <a:rPr lang="en-US" sz="4400" dirty="0" smtClean="0"/>
              <a:t>Hope of Advent… Possibilities of Grace</a:t>
            </a:r>
            <a:endParaRPr lang="en-US" sz="4400" dirty="0"/>
          </a:p>
        </p:txBody>
      </p:sp>
    </p:spTree>
    <p:extLst>
      <p:ext uri="{BB962C8B-B14F-4D97-AF65-F5344CB8AC3E}">
        <p14:creationId xmlns:p14="http://schemas.microsoft.com/office/powerpoint/2010/main" val="4090517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Isaiah 9:1</a:t>
            </a:r>
            <a:endParaRPr lang="en-US" sz="5400" dirty="0"/>
          </a:p>
        </p:txBody>
      </p:sp>
      <p:sp>
        <p:nvSpPr>
          <p:cNvPr id="3" name="Content Placeholder 2"/>
          <p:cNvSpPr>
            <a:spLocks noGrp="1"/>
          </p:cNvSpPr>
          <p:nvPr>
            <p:ph idx="1"/>
          </p:nvPr>
        </p:nvSpPr>
        <p:spPr/>
        <p:txBody>
          <a:bodyPr>
            <a:normAutofit/>
          </a:bodyPr>
          <a:lstStyle/>
          <a:p>
            <a:pPr marL="0" indent="0">
              <a:buNone/>
            </a:pPr>
            <a:r>
              <a:rPr lang="en-US" sz="4400" dirty="0"/>
              <a:t>Nevertheless, there will be no more gloom for those who were in distress. In the past he humbled the land of Zebulun and the land of Naphtali, but in the future he will honor Galilee of the nations, by the Way of the Sea, beyond the Jordan—</a:t>
            </a:r>
          </a:p>
        </p:txBody>
      </p:sp>
    </p:spTree>
    <p:extLst>
      <p:ext uri="{BB962C8B-B14F-4D97-AF65-F5344CB8AC3E}">
        <p14:creationId xmlns:p14="http://schemas.microsoft.com/office/powerpoint/2010/main" val="3668691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Isaiah 9:2-3</a:t>
            </a:r>
            <a:endParaRPr lang="en-US" sz="5400" dirty="0"/>
          </a:p>
        </p:txBody>
      </p:sp>
      <p:sp>
        <p:nvSpPr>
          <p:cNvPr id="3" name="Content Placeholder 2"/>
          <p:cNvSpPr>
            <a:spLocks noGrp="1"/>
          </p:cNvSpPr>
          <p:nvPr>
            <p:ph idx="1"/>
          </p:nvPr>
        </p:nvSpPr>
        <p:spPr/>
        <p:txBody>
          <a:bodyPr>
            <a:noAutofit/>
          </a:bodyPr>
          <a:lstStyle/>
          <a:p>
            <a:pPr marL="0" indent="0">
              <a:buNone/>
            </a:pPr>
            <a:r>
              <a:rPr lang="en-US" sz="4400" b="1" baseline="30000" dirty="0"/>
              <a:t>2 </a:t>
            </a:r>
            <a:r>
              <a:rPr lang="en-US" sz="4400" dirty="0"/>
              <a:t>The people walking in </a:t>
            </a:r>
            <a:r>
              <a:rPr lang="en-US" sz="4400" dirty="0" smtClean="0"/>
              <a:t>darkness</a:t>
            </a:r>
            <a:r>
              <a:rPr lang="en-US" sz="4400" dirty="0"/>
              <a:t> </a:t>
            </a:r>
            <a:r>
              <a:rPr lang="en-US" sz="4400" dirty="0" smtClean="0"/>
              <a:t>have </a:t>
            </a:r>
            <a:r>
              <a:rPr lang="en-US" sz="4400" dirty="0"/>
              <a:t>seen a great </a:t>
            </a:r>
            <a:r>
              <a:rPr lang="en-US" sz="4400" dirty="0" smtClean="0"/>
              <a:t>light;</a:t>
            </a:r>
            <a:r>
              <a:rPr lang="en-US" sz="4400" dirty="0"/>
              <a:t> </a:t>
            </a:r>
            <a:r>
              <a:rPr lang="en-US" sz="4400" dirty="0" smtClean="0"/>
              <a:t>on </a:t>
            </a:r>
            <a:r>
              <a:rPr lang="en-US" sz="4400" dirty="0"/>
              <a:t>those living in the land of deep </a:t>
            </a:r>
            <a:r>
              <a:rPr lang="en-US" sz="4400" dirty="0" smtClean="0"/>
              <a:t>darkness</a:t>
            </a:r>
            <a:r>
              <a:rPr lang="en-US" sz="4400" dirty="0"/>
              <a:t> </a:t>
            </a:r>
            <a:r>
              <a:rPr lang="en-US" sz="4400" dirty="0" smtClean="0"/>
              <a:t>a </a:t>
            </a:r>
            <a:r>
              <a:rPr lang="en-US" sz="4400" dirty="0"/>
              <a:t>light has dawned.</a:t>
            </a:r>
            <a:r>
              <a:rPr lang="en-US" sz="4400" dirty="0" smtClean="0"/>
              <a:t/>
            </a:r>
            <a:br>
              <a:rPr lang="en-US" sz="4400" dirty="0" smtClean="0"/>
            </a:br>
            <a:r>
              <a:rPr lang="en-US" sz="4400" b="1" baseline="30000" dirty="0"/>
              <a:t>3 </a:t>
            </a:r>
            <a:r>
              <a:rPr lang="en-US" sz="4400" dirty="0"/>
              <a:t>You have enlarged the </a:t>
            </a:r>
            <a:r>
              <a:rPr lang="en-US" sz="4400" dirty="0" smtClean="0"/>
              <a:t>nation</a:t>
            </a:r>
            <a:r>
              <a:rPr lang="en-US" sz="4400" dirty="0"/>
              <a:t> </a:t>
            </a:r>
            <a:r>
              <a:rPr lang="en-US" sz="4400" dirty="0" smtClean="0"/>
              <a:t>and </a:t>
            </a:r>
            <a:r>
              <a:rPr lang="en-US" sz="4400" dirty="0"/>
              <a:t>increased their </a:t>
            </a:r>
            <a:r>
              <a:rPr lang="en-US" sz="4400" dirty="0" smtClean="0"/>
              <a:t>joy;</a:t>
            </a:r>
            <a:r>
              <a:rPr lang="en-US" sz="4400" dirty="0"/>
              <a:t> </a:t>
            </a:r>
            <a:r>
              <a:rPr lang="en-US" sz="4400" dirty="0" smtClean="0"/>
              <a:t>they </a:t>
            </a:r>
            <a:r>
              <a:rPr lang="en-US" sz="4400" dirty="0"/>
              <a:t>rejoice before </a:t>
            </a:r>
            <a:r>
              <a:rPr lang="en-US" sz="4400" dirty="0" smtClean="0"/>
              <a:t>you</a:t>
            </a:r>
            <a:r>
              <a:rPr lang="en-US" sz="4400" dirty="0"/>
              <a:t> </a:t>
            </a:r>
            <a:r>
              <a:rPr lang="en-US" sz="4400" dirty="0" smtClean="0"/>
              <a:t>as </a:t>
            </a:r>
            <a:r>
              <a:rPr lang="en-US" sz="4400" dirty="0"/>
              <a:t>people rejoice at the </a:t>
            </a:r>
            <a:r>
              <a:rPr lang="en-US" sz="4400" dirty="0" smtClean="0"/>
              <a:t>harvest as </a:t>
            </a:r>
            <a:r>
              <a:rPr lang="en-US" sz="4400" dirty="0"/>
              <a:t>warriors </a:t>
            </a:r>
            <a:r>
              <a:rPr lang="en-US" sz="4400" dirty="0" smtClean="0"/>
              <a:t>rejoice</a:t>
            </a:r>
            <a:r>
              <a:rPr lang="en-US" sz="4400" dirty="0"/>
              <a:t> </a:t>
            </a:r>
            <a:r>
              <a:rPr lang="en-US" sz="4400" dirty="0" smtClean="0"/>
              <a:t>when </a:t>
            </a:r>
            <a:r>
              <a:rPr lang="en-US" sz="4400" dirty="0"/>
              <a:t>dividing the plunder.</a:t>
            </a:r>
          </a:p>
        </p:txBody>
      </p:sp>
    </p:spTree>
    <p:extLst>
      <p:ext uri="{BB962C8B-B14F-4D97-AF65-F5344CB8AC3E}">
        <p14:creationId xmlns:p14="http://schemas.microsoft.com/office/powerpoint/2010/main" val="30947781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Isaiah 9:4-5</a:t>
            </a:r>
            <a:endParaRPr lang="en-US" sz="5400" dirty="0"/>
          </a:p>
        </p:txBody>
      </p:sp>
      <p:sp>
        <p:nvSpPr>
          <p:cNvPr id="3" name="Content Placeholder 2"/>
          <p:cNvSpPr>
            <a:spLocks noGrp="1"/>
          </p:cNvSpPr>
          <p:nvPr>
            <p:ph idx="1"/>
          </p:nvPr>
        </p:nvSpPr>
        <p:spPr/>
        <p:txBody>
          <a:bodyPr>
            <a:noAutofit/>
          </a:bodyPr>
          <a:lstStyle/>
          <a:p>
            <a:pPr marL="0" indent="0">
              <a:buNone/>
            </a:pPr>
            <a:r>
              <a:rPr lang="en-US" sz="4400" b="1" baseline="30000" dirty="0"/>
              <a:t>4 </a:t>
            </a:r>
            <a:r>
              <a:rPr lang="en-US" sz="4400" dirty="0"/>
              <a:t>For as in the day of Midian’s </a:t>
            </a:r>
            <a:r>
              <a:rPr lang="en-US" sz="4400" dirty="0" smtClean="0"/>
              <a:t>defeat,</a:t>
            </a:r>
            <a:r>
              <a:rPr lang="en-US" sz="4400" dirty="0"/>
              <a:t> </a:t>
            </a:r>
            <a:r>
              <a:rPr lang="en-US" sz="4400" dirty="0" smtClean="0"/>
              <a:t>you </a:t>
            </a:r>
            <a:r>
              <a:rPr lang="en-US" sz="4400" dirty="0"/>
              <a:t>have </a:t>
            </a:r>
            <a:r>
              <a:rPr lang="en-US" sz="4400" dirty="0" smtClean="0"/>
              <a:t>shattered</a:t>
            </a:r>
            <a:r>
              <a:rPr lang="en-US" sz="4400" dirty="0"/>
              <a:t> </a:t>
            </a:r>
            <a:r>
              <a:rPr lang="en-US" sz="4400" dirty="0" smtClean="0"/>
              <a:t>the </a:t>
            </a:r>
            <a:r>
              <a:rPr lang="en-US" sz="4400" dirty="0"/>
              <a:t>yoke that burdens </a:t>
            </a:r>
            <a:r>
              <a:rPr lang="en-US" sz="4400" dirty="0" smtClean="0"/>
              <a:t>them,</a:t>
            </a:r>
            <a:r>
              <a:rPr lang="en-US" sz="4400" dirty="0"/>
              <a:t> </a:t>
            </a:r>
            <a:r>
              <a:rPr lang="en-US" sz="4400" dirty="0" smtClean="0"/>
              <a:t>the </a:t>
            </a:r>
            <a:r>
              <a:rPr lang="en-US" sz="4400" dirty="0"/>
              <a:t>bar across their </a:t>
            </a:r>
            <a:r>
              <a:rPr lang="en-US" sz="4400" dirty="0" smtClean="0"/>
              <a:t>shoulders,</a:t>
            </a:r>
            <a:r>
              <a:rPr lang="en-US" sz="4400" dirty="0"/>
              <a:t> </a:t>
            </a:r>
            <a:r>
              <a:rPr lang="en-US" sz="4400" dirty="0" smtClean="0"/>
              <a:t>the </a:t>
            </a:r>
            <a:r>
              <a:rPr lang="en-US" sz="4400" dirty="0"/>
              <a:t>rod of their oppressor.</a:t>
            </a:r>
            <a:r>
              <a:rPr lang="en-US" sz="4400" dirty="0" smtClean="0"/>
              <a:t/>
            </a:r>
            <a:br>
              <a:rPr lang="en-US" sz="4400" dirty="0" smtClean="0"/>
            </a:br>
            <a:r>
              <a:rPr lang="en-US" sz="4400" b="1" baseline="30000" dirty="0"/>
              <a:t>5 </a:t>
            </a:r>
            <a:r>
              <a:rPr lang="en-US" sz="4400" dirty="0"/>
              <a:t>Every warrior’s boot used in </a:t>
            </a:r>
            <a:r>
              <a:rPr lang="en-US" sz="4400" dirty="0" smtClean="0"/>
              <a:t>battle</a:t>
            </a:r>
            <a:r>
              <a:rPr lang="en-US" sz="4400" dirty="0"/>
              <a:t> </a:t>
            </a:r>
            <a:r>
              <a:rPr lang="en-US" sz="4400" dirty="0" smtClean="0"/>
              <a:t>and </a:t>
            </a:r>
            <a:r>
              <a:rPr lang="en-US" sz="4400" dirty="0"/>
              <a:t>every garment rolled in </a:t>
            </a:r>
            <a:r>
              <a:rPr lang="en-US" sz="4400" dirty="0" smtClean="0"/>
              <a:t>blood</a:t>
            </a:r>
            <a:r>
              <a:rPr lang="en-US" sz="4400" dirty="0"/>
              <a:t> </a:t>
            </a:r>
            <a:r>
              <a:rPr lang="en-US" sz="4400" dirty="0" smtClean="0"/>
              <a:t>will </a:t>
            </a:r>
            <a:r>
              <a:rPr lang="en-US" sz="4400" dirty="0"/>
              <a:t>be destined for </a:t>
            </a:r>
            <a:r>
              <a:rPr lang="en-US" sz="4400" dirty="0" smtClean="0"/>
              <a:t>burning,</a:t>
            </a:r>
            <a:r>
              <a:rPr lang="en-US" sz="4400" dirty="0"/>
              <a:t> </a:t>
            </a:r>
            <a:r>
              <a:rPr lang="en-US" sz="4400" dirty="0" smtClean="0"/>
              <a:t>will </a:t>
            </a:r>
            <a:r>
              <a:rPr lang="en-US" sz="4400" dirty="0"/>
              <a:t>be fuel for the fire.</a:t>
            </a:r>
          </a:p>
        </p:txBody>
      </p:sp>
    </p:spTree>
    <p:extLst>
      <p:ext uri="{BB962C8B-B14F-4D97-AF65-F5344CB8AC3E}">
        <p14:creationId xmlns:p14="http://schemas.microsoft.com/office/powerpoint/2010/main" val="31018793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Isaiah 9:6</a:t>
            </a:r>
            <a:endParaRPr lang="en-US" sz="5400" dirty="0"/>
          </a:p>
        </p:txBody>
      </p:sp>
      <p:sp>
        <p:nvSpPr>
          <p:cNvPr id="3" name="Content Placeholder 2"/>
          <p:cNvSpPr>
            <a:spLocks noGrp="1"/>
          </p:cNvSpPr>
          <p:nvPr>
            <p:ph idx="1"/>
          </p:nvPr>
        </p:nvSpPr>
        <p:spPr/>
        <p:txBody>
          <a:bodyPr>
            <a:normAutofit/>
          </a:bodyPr>
          <a:lstStyle/>
          <a:p>
            <a:pPr marL="0" indent="0">
              <a:buNone/>
            </a:pPr>
            <a:r>
              <a:rPr lang="en-US" sz="4400" b="1" baseline="30000" dirty="0"/>
              <a:t>6 </a:t>
            </a:r>
            <a:r>
              <a:rPr lang="en-US" sz="4400" dirty="0"/>
              <a:t>For to us a child is </a:t>
            </a:r>
            <a:r>
              <a:rPr lang="en-US" sz="4400" dirty="0" smtClean="0"/>
              <a:t>born,</a:t>
            </a:r>
            <a:r>
              <a:rPr lang="en-US" sz="4400" dirty="0"/>
              <a:t> </a:t>
            </a:r>
            <a:r>
              <a:rPr lang="en-US" sz="4400" dirty="0" smtClean="0"/>
              <a:t>to </a:t>
            </a:r>
            <a:r>
              <a:rPr lang="en-US" sz="4400" dirty="0"/>
              <a:t>us a son is </a:t>
            </a:r>
            <a:r>
              <a:rPr lang="en-US" sz="4400" dirty="0" smtClean="0"/>
              <a:t>given,</a:t>
            </a:r>
            <a:r>
              <a:rPr lang="en-US" sz="4400" dirty="0"/>
              <a:t> </a:t>
            </a:r>
            <a:r>
              <a:rPr lang="en-US" sz="4400" dirty="0" smtClean="0"/>
              <a:t>and </a:t>
            </a:r>
            <a:r>
              <a:rPr lang="en-US" sz="4400" dirty="0"/>
              <a:t>the government will be on </a:t>
            </a:r>
            <a:r>
              <a:rPr lang="en-US" sz="4400" dirty="0" smtClean="0"/>
              <a:t>his shoulders</a:t>
            </a:r>
            <a:r>
              <a:rPr lang="en-US" sz="4400" dirty="0"/>
              <a:t>.</a:t>
            </a:r>
            <a:r>
              <a:rPr lang="en-US" sz="4400" dirty="0" smtClean="0"/>
              <a:t/>
            </a:r>
            <a:br>
              <a:rPr lang="en-US" sz="4400" dirty="0" smtClean="0"/>
            </a:br>
            <a:r>
              <a:rPr lang="en-US" sz="4400" dirty="0"/>
              <a:t>And he will be called</a:t>
            </a:r>
            <a:r>
              <a:rPr lang="en-US" sz="4400" dirty="0" smtClean="0"/>
              <a:t/>
            </a:r>
            <a:br>
              <a:rPr lang="en-US" sz="4400" dirty="0" smtClean="0"/>
            </a:br>
            <a:r>
              <a:rPr lang="en-US" sz="4400" dirty="0"/>
              <a:t>    Wonderful Counselor, Mighty God,</a:t>
            </a:r>
            <a:r>
              <a:rPr lang="en-US" sz="4400" dirty="0" smtClean="0"/>
              <a:t/>
            </a:r>
            <a:br>
              <a:rPr lang="en-US" sz="4400" dirty="0" smtClean="0"/>
            </a:br>
            <a:r>
              <a:rPr lang="en-US" sz="4400" dirty="0"/>
              <a:t>    Everlasting Father, Prince of Peace.</a:t>
            </a:r>
          </a:p>
        </p:txBody>
      </p:sp>
    </p:spTree>
    <p:extLst>
      <p:ext uri="{BB962C8B-B14F-4D97-AF65-F5344CB8AC3E}">
        <p14:creationId xmlns:p14="http://schemas.microsoft.com/office/powerpoint/2010/main" val="29089079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Isaiah 9:7</a:t>
            </a:r>
            <a:endParaRPr lang="en-US" sz="5400" dirty="0"/>
          </a:p>
        </p:txBody>
      </p:sp>
      <p:sp>
        <p:nvSpPr>
          <p:cNvPr id="3" name="Content Placeholder 2"/>
          <p:cNvSpPr>
            <a:spLocks noGrp="1"/>
          </p:cNvSpPr>
          <p:nvPr>
            <p:ph idx="1"/>
          </p:nvPr>
        </p:nvSpPr>
        <p:spPr/>
        <p:txBody>
          <a:bodyPr>
            <a:noAutofit/>
          </a:bodyPr>
          <a:lstStyle/>
          <a:p>
            <a:pPr marL="0" indent="0">
              <a:buNone/>
            </a:pPr>
            <a:r>
              <a:rPr lang="en-US" sz="4400" b="1" baseline="30000" dirty="0"/>
              <a:t>7 </a:t>
            </a:r>
            <a:r>
              <a:rPr lang="en-US" sz="4400" dirty="0"/>
              <a:t>Of the greatness of his government and </a:t>
            </a:r>
            <a:r>
              <a:rPr lang="en-US" sz="4400" dirty="0" smtClean="0"/>
              <a:t>peace</a:t>
            </a:r>
            <a:r>
              <a:rPr lang="en-US" sz="4400" dirty="0"/>
              <a:t> </a:t>
            </a:r>
            <a:r>
              <a:rPr lang="en-US" sz="4400" dirty="0" smtClean="0"/>
              <a:t>there </a:t>
            </a:r>
            <a:r>
              <a:rPr lang="en-US" sz="4400" dirty="0"/>
              <a:t>will be no end.</a:t>
            </a:r>
            <a:r>
              <a:rPr lang="en-US" sz="4400" dirty="0" smtClean="0"/>
              <a:t/>
            </a:r>
            <a:br>
              <a:rPr lang="en-US" sz="4400" dirty="0" smtClean="0"/>
            </a:br>
            <a:r>
              <a:rPr lang="en-US" sz="4400" dirty="0"/>
              <a:t>He will reign on David’s </a:t>
            </a:r>
            <a:r>
              <a:rPr lang="en-US" sz="4400" dirty="0" smtClean="0"/>
              <a:t>throne</a:t>
            </a:r>
            <a:r>
              <a:rPr lang="en-US" sz="4400" dirty="0"/>
              <a:t> </a:t>
            </a:r>
            <a:r>
              <a:rPr lang="en-US" sz="4400" dirty="0" smtClean="0"/>
              <a:t>and </a:t>
            </a:r>
            <a:r>
              <a:rPr lang="en-US" sz="4400" dirty="0"/>
              <a:t>over his </a:t>
            </a:r>
            <a:r>
              <a:rPr lang="en-US" sz="4400" dirty="0" smtClean="0"/>
              <a:t>kingdom,</a:t>
            </a:r>
            <a:r>
              <a:rPr lang="en-US" sz="4400" dirty="0"/>
              <a:t> </a:t>
            </a:r>
            <a:r>
              <a:rPr lang="en-US" sz="4400" dirty="0" smtClean="0"/>
              <a:t>establishing </a:t>
            </a:r>
            <a:r>
              <a:rPr lang="en-US" sz="4400" dirty="0"/>
              <a:t>and upholding </a:t>
            </a:r>
            <a:r>
              <a:rPr lang="en-US" sz="4400" dirty="0" smtClean="0"/>
              <a:t>it</a:t>
            </a:r>
            <a:r>
              <a:rPr lang="en-US" sz="4400" dirty="0"/>
              <a:t> </a:t>
            </a:r>
            <a:r>
              <a:rPr lang="en-US" sz="4400" dirty="0" smtClean="0"/>
              <a:t>with </a:t>
            </a:r>
            <a:r>
              <a:rPr lang="en-US" sz="4400" dirty="0"/>
              <a:t>justice and </a:t>
            </a:r>
            <a:r>
              <a:rPr lang="en-US" sz="4400" dirty="0" smtClean="0"/>
              <a:t>righteousness</a:t>
            </a:r>
            <a:r>
              <a:rPr lang="en-US" sz="4400" dirty="0"/>
              <a:t> </a:t>
            </a:r>
            <a:r>
              <a:rPr lang="en-US" sz="4400" dirty="0" smtClean="0"/>
              <a:t>from </a:t>
            </a:r>
            <a:r>
              <a:rPr lang="en-US" sz="4400" dirty="0"/>
              <a:t>that time on and </a:t>
            </a:r>
            <a:r>
              <a:rPr lang="en-US" sz="4400" dirty="0" smtClean="0"/>
              <a:t>forever.</a:t>
            </a:r>
            <a:r>
              <a:rPr lang="en-US" sz="4400" dirty="0"/>
              <a:t> </a:t>
            </a:r>
            <a:r>
              <a:rPr lang="en-US" sz="4400" dirty="0" smtClean="0"/>
              <a:t>The </a:t>
            </a:r>
            <a:r>
              <a:rPr lang="en-US" sz="4400" dirty="0"/>
              <a:t>zeal of the </a:t>
            </a:r>
            <a:r>
              <a:rPr lang="en-US" sz="4400" cap="small" dirty="0"/>
              <a:t>Lord</a:t>
            </a:r>
            <a:r>
              <a:rPr lang="en-US" sz="4400" dirty="0"/>
              <a:t> </a:t>
            </a:r>
            <a:r>
              <a:rPr lang="en-US" sz="4400" dirty="0" smtClean="0"/>
              <a:t>Almighty</a:t>
            </a:r>
            <a:r>
              <a:rPr lang="en-US" sz="4400" dirty="0"/>
              <a:t> </a:t>
            </a:r>
            <a:r>
              <a:rPr lang="en-US" sz="4400" dirty="0" smtClean="0"/>
              <a:t>will </a:t>
            </a:r>
            <a:r>
              <a:rPr lang="en-US" sz="4400" dirty="0"/>
              <a:t>accomplish this.</a:t>
            </a:r>
          </a:p>
        </p:txBody>
      </p:sp>
    </p:spTree>
    <p:extLst>
      <p:ext uri="{BB962C8B-B14F-4D97-AF65-F5344CB8AC3E}">
        <p14:creationId xmlns:p14="http://schemas.microsoft.com/office/powerpoint/2010/main" val="12955024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t>Joy and Rejoice…</a:t>
            </a:r>
            <a:endParaRPr lang="en-US" sz="5400" dirty="0"/>
          </a:p>
        </p:txBody>
      </p:sp>
      <p:sp>
        <p:nvSpPr>
          <p:cNvPr id="3" name="Content Placeholder 2"/>
          <p:cNvSpPr>
            <a:spLocks noGrp="1"/>
          </p:cNvSpPr>
          <p:nvPr>
            <p:ph idx="1"/>
          </p:nvPr>
        </p:nvSpPr>
        <p:spPr/>
        <p:txBody>
          <a:bodyPr>
            <a:normAutofit/>
          </a:bodyPr>
          <a:lstStyle/>
          <a:p>
            <a:r>
              <a:rPr lang="en-US" sz="4400" dirty="0" smtClean="0"/>
              <a:t>Like at Harvest and like at Victory in Battle</a:t>
            </a:r>
          </a:p>
          <a:p>
            <a:r>
              <a:rPr lang="en-US" sz="4400" dirty="0" smtClean="0"/>
              <a:t>Midian… Gideon’s victory with 300 men (God’s Glory)</a:t>
            </a:r>
          </a:p>
          <a:p>
            <a:r>
              <a:rPr lang="en-US" sz="4400" dirty="0" smtClean="0"/>
              <a:t>Yoke is broken and army garments burned</a:t>
            </a:r>
          </a:p>
        </p:txBody>
      </p:sp>
    </p:spTree>
    <p:extLst>
      <p:ext uri="{BB962C8B-B14F-4D97-AF65-F5344CB8AC3E}">
        <p14:creationId xmlns:p14="http://schemas.microsoft.com/office/powerpoint/2010/main" val="90817992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docProps/app.xml><?xml version="1.0" encoding="utf-8"?>
<Properties xmlns="http://schemas.openxmlformats.org/officeDocument/2006/extended-properties" xmlns:vt="http://schemas.openxmlformats.org/officeDocument/2006/docPropsVTypes">
  <Template>Office Theme</Template>
  <TotalTime>34</TotalTime>
  <Words>435</Words>
  <Application>Microsoft Office PowerPoint</Application>
  <PresentationFormat>Widescreen</PresentationFormat>
  <Paragraphs>48</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Wonderful Counselor</vt:lpstr>
      <vt:lpstr>Darkness</vt:lpstr>
      <vt:lpstr>Isaiah 9…</vt:lpstr>
      <vt:lpstr>Isaiah 9:1</vt:lpstr>
      <vt:lpstr>Isaiah 9:2-3</vt:lpstr>
      <vt:lpstr>Isaiah 9:4-5</vt:lpstr>
      <vt:lpstr>Isaiah 9:6</vt:lpstr>
      <vt:lpstr>Isaiah 9:7</vt:lpstr>
      <vt:lpstr>Joy and Rejoice…</vt:lpstr>
      <vt:lpstr>Isaiah 9:6</vt:lpstr>
      <vt:lpstr>Isaiah 9:7</vt:lpstr>
      <vt:lpstr>PowerPoint Presentation</vt:lpstr>
      <vt:lpstr>PowerPoint Presentation</vt:lpstr>
      <vt:lpstr>Cheap Substitutes for True Wonder…</vt:lpstr>
      <vt:lpstr>1 Corinthians 2:9</vt:lpstr>
      <vt:lpstr>Psalm 73:24-26</vt:lpstr>
      <vt:lpstr>John 6:68</vt:lpstr>
      <vt:lpstr>John 14:26</vt:lpstr>
      <vt:lpstr>Psalm 1</vt:lpstr>
      <vt:lpstr>Psalm 119</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Wonderful Counselor</dc:title>
  <dc:creator>Gary Reiss</dc:creator>
  <cp:lastModifiedBy>Gary Reiss</cp:lastModifiedBy>
  <cp:revision>5</cp:revision>
  <dcterms:created xsi:type="dcterms:W3CDTF">2021-11-26T15:44:03Z</dcterms:created>
  <dcterms:modified xsi:type="dcterms:W3CDTF">2021-11-26T17:38:12Z</dcterms:modified>
</cp:coreProperties>
</file>