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8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1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4798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87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6923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34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90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1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5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3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6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9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5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7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DCBF3-8356-4291-A0DE-0B3E6E5BCD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BF7A7F-DEAF-42CB-AF15-1C2BD78EA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9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Gideon: When God</a:t>
            </a:r>
            <a:br>
              <a:rPr lang="en-US" dirty="0" smtClean="0"/>
            </a:br>
            <a:r>
              <a:rPr lang="en-US" dirty="0" smtClean="0"/>
              <a:t>Stretches Your Faith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Judges 6-7</a:t>
            </a:r>
            <a:endParaRPr lang="en-US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86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Judges 6:1-10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They did “evil in the eyes of the Lord” (1)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The Lord sent a “prophet” to speak to them. (8)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“But you have not listened to me.” (10)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87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306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Gideon…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2665"/>
            <a:ext cx="8596668" cy="504363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Threshing wheat in a winepress. (11)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“The Lord is with you, mighty warrior.” (12)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“If the Lord is with us, why has all this happened to us?” (13)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“Where are all his wonders that our ancestors told us about when they said, ‘Did not the Lord bring us up out of Egypt?’” (13)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“I am sending you to save Israel.” (14)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Excuses…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My clan is the smallest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I am the least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2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Lord </a:t>
            </a:r>
            <a:r>
              <a:rPr lang="en-US" sz="5400" dirty="0" smtClean="0"/>
              <a:t>and </a:t>
            </a:r>
            <a:r>
              <a:rPr lang="en-US" sz="5400" dirty="0" smtClean="0"/>
              <a:t>Gideon…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 The Lord: “I will be with you.” (16)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Gideon: “Give me a sign that it is really you talking to me.” (17)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7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Gideon’s First Assignment…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Starts at Home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“tear down your father’s altar to Baal and cut down the </a:t>
            </a:r>
            <a:r>
              <a:rPr lang="en-US" sz="3200" dirty="0" err="1" smtClean="0">
                <a:solidFill>
                  <a:schemeClr val="accent1"/>
                </a:solidFill>
              </a:rPr>
              <a:t>Asherah</a:t>
            </a:r>
            <a:r>
              <a:rPr lang="en-US" sz="3200" dirty="0" smtClean="0">
                <a:solidFill>
                  <a:schemeClr val="accent1"/>
                </a:solidFill>
              </a:rPr>
              <a:t> pole beside it.” (25)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Build an altar to God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Offer a sacrifice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Use the </a:t>
            </a:r>
            <a:r>
              <a:rPr lang="en-US" sz="3200" dirty="0" err="1" smtClean="0">
                <a:solidFill>
                  <a:schemeClr val="accent1"/>
                </a:solidFill>
              </a:rPr>
              <a:t>Asherah</a:t>
            </a:r>
            <a:r>
              <a:rPr lang="en-US" sz="3200" dirty="0" smtClean="0">
                <a:solidFill>
                  <a:schemeClr val="accent1"/>
                </a:solidFill>
              </a:rPr>
              <a:t> pole as fire wood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6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Fleece Test…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Wool Fleece Outside overnight… if fleece is wet and ground is dry… I’ll believe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Second Fleece Test… if the ground is wet and the fleece is dry… I’ll believe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Battle with Midian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0042"/>
            <a:ext cx="9332940" cy="5149515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The Lord to Gideon: “You have too many men. I cannot deliver Midian into their hands, or Israel would boast against me, ‘My own strength has saved me.’” (7:2</a:t>
            </a:r>
            <a:r>
              <a:rPr lang="en-US" sz="3200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From 32,000 to 10,000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“There are still too many men.” (4)</a:t>
            </a:r>
            <a:endParaRPr lang="en-US" sz="3200" dirty="0" smtClean="0">
              <a:solidFill>
                <a:schemeClr val="accent1"/>
              </a:solidFill>
            </a:endParaRPr>
          </a:p>
          <a:p>
            <a:r>
              <a:rPr lang="en-US" sz="3200" dirty="0" smtClean="0">
                <a:solidFill>
                  <a:schemeClr val="accent1"/>
                </a:solidFill>
              </a:rPr>
              <a:t>From 10,000 to 300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Gideon still unsure until he hears a Midianites’ dream</a:t>
            </a:r>
            <a:endParaRPr lang="en-US" sz="32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0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939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it might mean for us…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97793"/>
            <a:ext cx="9573571" cy="494738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The challenges God gives us will require His help!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What we face will remind us to depend on God, not ourselves!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When anxious or afraid… God is with us! Believe it!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Our faith will always be stretched beyond what we imagine!</a:t>
            </a:r>
            <a:endParaRPr lang="en-US" sz="2800" dirty="0">
              <a:solidFill>
                <a:schemeClr val="accent1"/>
              </a:solidFill>
            </a:endParaRPr>
          </a:p>
          <a:p>
            <a:r>
              <a:rPr lang="en-US" sz="2800" dirty="0" smtClean="0">
                <a:solidFill>
                  <a:schemeClr val="accent1"/>
                </a:solidFill>
              </a:rPr>
              <a:t>The Next Generation needs to see us with Courage to Trust God!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The Next Generation needs to see us genuinely Living by Faith!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35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rgbClr val="000000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Words>414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Gideon: When God Stretches Your Faith</vt:lpstr>
      <vt:lpstr>Judges 6:1-10</vt:lpstr>
      <vt:lpstr>Gideon…</vt:lpstr>
      <vt:lpstr>Excuses…</vt:lpstr>
      <vt:lpstr>The Lord and Gideon…</vt:lpstr>
      <vt:lpstr>Gideon’s First Assignment…</vt:lpstr>
      <vt:lpstr>The Fleece Test…</vt:lpstr>
      <vt:lpstr>The Battle with Midian</vt:lpstr>
      <vt:lpstr>What it might mean for us…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Gideon: When God Stretches Your Faith</dc:title>
  <dc:creator>Gary Reiss</dc:creator>
  <cp:lastModifiedBy>Gary Reiss</cp:lastModifiedBy>
  <cp:revision>7</cp:revision>
  <dcterms:created xsi:type="dcterms:W3CDTF">2020-02-06T20:11:14Z</dcterms:created>
  <dcterms:modified xsi:type="dcterms:W3CDTF">2020-02-07T16:43:32Z</dcterms:modified>
</cp:coreProperties>
</file>