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88147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617AB4-7190-40E5-A4EE-0C9B08DE102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29787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2496227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6665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481706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303650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336475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305498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216335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29231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79856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617AB4-7190-40E5-A4EE-0C9B08DE102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162427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617AB4-7190-40E5-A4EE-0C9B08DE102C}"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83119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390959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402135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6617AB4-7190-40E5-A4EE-0C9B08DE102C}" type="datetimeFigureOut">
              <a:rPr lang="en-US" smtClean="0"/>
              <a:t>12/3/2020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423197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617AB4-7190-40E5-A4EE-0C9B08DE102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AF0F-847F-4F02-B2E8-E38619EAF32D}" type="slidenum">
              <a:rPr lang="en-US" smtClean="0"/>
              <a:t>‹#›</a:t>
            </a:fld>
            <a:endParaRPr lang="en-US"/>
          </a:p>
        </p:txBody>
      </p:sp>
    </p:spTree>
    <p:extLst>
      <p:ext uri="{BB962C8B-B14F-4D97-AF65-F5344CB8AC3E}">
        <p14:creationId xmlns:p14="http://schemas.microsoft.com/office/powerpoint/2010/main" val="30718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617AB4-7190-40E5-A4EE-0C9B08DE102C}" type="datetimeFigureOut">
              <a:rPr lang="en-US" smtClean="0"/>
              <a:t>12/3/2020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E5AAF0F-847F-4F02-B2E8-E38619EAF32D}" type="slidenum">
              <a:rPr lang="en-US" smtClean="0"/>
              <a:t>‹#›</a:t>
            </a:fld>
            <a:endParaRPr lang="en-US"/>
          </a:p>
        </p:txBody>
      </p:sp>
    </p:spTree>
    <p:extLst>
      <p:ext uri="{BB962C8B-B14F-4D97-AF65-F5344CB8AC3E}">
        <p14:creationId xmlns:p14="http://schemas.microsoft.com/office/powerpoint/2010/main" val="22274282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2+Peter+3&amp;version=NIV#fen-NIV-30533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Peace in the Middle of Chaos</a:t>
            </a:r>
            <a:endParaRPr lang="en-US" dirty="0"/>
          </a:p>
        </p:txBody>
      </p:sp>
      <p:sp>
        <p:nvSpPr>
          <p:cNvPr id="8" name="Subtitle 7"/>
          <p:cNvSpPr>
            <a:spLocks noGrp="1"/>
          </p:cNvSpPr>
          <p:nvPr>
            <p:ph type="subTitle" idx="1"/>
          </p:nvPr>
        </p:nvSpPr>
        <p:spPr/>
        <p:txBody>
          <a:bodyPr>
            <a:normAutofit/>
          </a:bodyPr>
          <a:lstStyle/>
          <a:p>
            <a:r>
              <a:rPr lang="en-US" sz="4800" dirty="0" smtClean="0"/>
              <a:t>2 Peter 3:8-15</a:t>
            </a:r>
            <a:endParaRPr lang="en-US" sz="4800" dirty="0"/>
          </a:p>
        </p:txBody>
      </p:sp>
    </p:spTree>
    <p:extLst>
      <p:ext uri="{BB962C8B-B14F-4D97-AF65-F5344CB8AC3E}">
        <p14:creationId xmlns:p14="http://schemas.microsoft.com/office/powerpoint/2010/main" val="2609570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The Day of the Lord</a:t>
            </a:r>
            <a:endParaRPr lang="en-US" sz="5400" dirty="0"/>
          </a:p>
        </p:txBody>
      </p:sp>
      <p:sp>
        <p:nvSpPr>
          <p:cNvPr id="3" name="Content Placeholder 2"/>
          <p:cNvSpPr>
            <a:spLocks noGrp="1"/>
          </p:cNvSpPr>
          <p:nvPr>
            <p:ph idx="1"/>
          </p:nvPr>
        </p:nvSpPr>
        <p:spPr/>
        <p:txBody>
          <a:bodyPr>
            <a:normAutofit/>
          </a:bodyPr>
          <a:lstStyle/>
          <a:p>
            <a:r>
              <a:rPr lang="en-US" sz="3200" dirty="0" smtClean="0"/>
              <a:t>Comes like a thief</a:t>
            </a:r>
          </a:p>
          <a:p>
            <a:r>
              <a:rPr lang="en-US" sz="3200" dirty="0" smtClean="0"/>
              <a:t>The old &amp; wicked destroyed</a:t>
            </a:r>
          </a:p>
          <a:p>
            <a:r>
              <a:rPr lang="en-US" sz="3200" dirty="0" smtClean="0"/>
              <a:t>So that the New Heaven &amp; Earth come</a:t>
            </a:r>
          </a:p>
          <a:p>
            <a:r>
              <a:rPr lang="en-US" sz="3200" dirty="0" smtClean="0"/>
              <a:t>Longing for God to make things right</a:t>
            </a:r>
            <a:endParaRPr lang="en-US" sz="3200" dirty="0"/>
          </a:p>
        </p:txBody>
      </p:sp>
    </p:spTree>
    <p:extLst>
      <p:ext uri="{BB962C8B-B14F-4D97-AF65-F5344CB8AC3E}">
        <p14:creationId xmlns:p14="http://schemas.microsoft.com/office/powerpoint/2010/main" val="2646481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In Light of His Coming</a:t>
            </a:r>
            <a:endParaRPr lang="en-US" sz="5400" dirty="0"/>
          </a:p>
        </p:txBody>
      </p:sp>
      <p:sp>
        <p:nvSpPr>
          <p:cNvPr id="3" name="Content Placeholder 2"/>
          <p:cNvSpPr>
            <a:spLocks noGrp="1"/>
          </p:cNvSpPr>
          <p:nvPr>
            <p:ph idx="1"/>
          </p:nvPr>
        </p:nvSpPr>
        <p:spPr>
          <a:xfrm>
            <a:off x="1103312" y="2052918"/>
            <a:ext cx="10350751" cy="4195481"/>
          </a:xfrm>
        </p:spPr>
        <p:txBody>
          <a:bodyPr>
            <a:normAutofit/>
          </a:bodyPr>
          <a:lstStyle/>
          <a:p>
            <a:r>
              <a:rPr lang="en-US" sz="3200" dirty="0" smtClean="0"/>
              <a:t>“What kind of people ought you to be?” (11)</a:t>
            </a:r>
          </a:p>
          <a:p>
            <a:r>
              <a:rPr lang="en-US" sz="3200" dirty="0" smtClean="0"/>
              <a:t>“You ought to live holy and godly lives as you look forward to the day of God and speed its coming.” (11-12)</a:t>
            </a:r>
            <a:endParaRPr lang="en-US" sz="3200" dirty="0"/>
          </a:p>
        </p:txBody>
      </p:sp>
    </p:spTree>
    <p:extLst>
      <p:ext uri="{BB962C8B-B14F-4D97-AF65-F5344CB8AC3E}">
        <p14:creationId xmlns:p14="http://schemas.microsoft.com/office/powerpoint/2010/main" val="382090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3:14-15a</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a:t>“So then, dear friends, since you are looking forward to this, make every effort to be found spotless, blameless and at peace with Him. Bear in mind that our Lord’s patience means salvation.”</a:t>
            </a:r>
            <a:endParaRPr lang="en-US" sz="3200" dirty="0"/>
          </a:p>
        </p:txBody>
      </p:sp>
    </p:spTree>
    <p:extLst>
      <p:ext uri="{BB962C8B-B14F-4D97-AF65-F5344CB8AC3E}">
        <p14:creationId xmlns:p14="http://schemas.microsoft.com/office/powerpoint/2010/main" val="294989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Wholesome Thinking</a:t>
            </a:r>
            <a:endParaRPr lang="en-US" sz="5400" dirty="0"/>
          </a:p>
        </p:txBody>
      </p:sp>
      <p:sp>
        <p:nvSpPr>
          <p:cNvPr id="3" name="Content Placeholder 2"/>
          <p:cNvSpPr>
            <a:spLocks noGrp="1"/>
          </p:cNvSpPr>
          <p:nvPr>
            <p:ph idx="1"/>
          </p:nvPr>
        </p:nvSpPr>
        <p:spPr/>
        <p:txBody>
          <a:bodyPr>
            <a:normAutofit/>
          </a:bodyPr>
          <a:lstStyle/>
          <a:p>
            <a:r>
              <a:rPr lang="en-US" sz="3200" dirty="0" smtClean="0"/>
              <a:t>We are limited in our ability to understand God’s ways and timing. We are not God!</a:t>
            </a:r>
          </a:p>
          <a:p>
            <a:r>
              <a:rPr lang="en-US" sz="3200" dirty="0" smtClean="0"/>
              <a:t>When impatient or doubtful… God remains committed to His Promises!</a:t>
            </a:r>
          </a:p>
          <a:p>
            <a:r>
              <a:rPr lang="en-US" sz="3200" dirty="0" smtClean="0"/>
              <a:t>God’s Patience is much needed Grace… Thank Him for it!</a:t>
            </a:r>
            <a:endParaRPr lang="en-US" sz="3200" dirty="0"/>
          </a:p>
        </p:txBody>
      </p:sp>
    </p:spTree>
    <p:extLst>
      <p:ext uri="{BB962C8B-B14F-4D97-AF65-F5344CB8AC3E}">
        <p14:creationId xmlns:p14="http://schemas.microsoft.com/office/powerpoint/2010/main" val="1336183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638" y="452718"/>
            <a:ext cx="9942897" cy="1400530"/>
          </a:xfrm>
        </p:spPr>
        <p:txBody>
          <a:bodyPr/>
          <a:lstStyle/>
          <a:p>
            <a:r>
              <a:rPr lang="en-US" sz="5400" dirty="0" smtClean="0"/>
              <a:t>Wholesome Thinking (cont’d)</a:t>
            </a:r>
            <a:endParaRPr lang="en-US" sz="5400" dirty="0"/>
          </a:p>
        </p:txBody>
      </p:sp>
      <p:sp>
        <p:nvSpPr>
          <p:cNvPr id="3" name="Content Placeholder 2"/>
          <p:cNvSpPr>
            <a:spLocks noGrp="1"/>
          </p:cNvSpPr>
          <p:nvPr>
            <p:ph idx="1"/>
          </p:nvPr>
        </p:nvSpPr>
        <p:spPr>
          <a:xfrm>
            <a:off x="1103312" y="2052918"/>
            <a:ext cx="10177496" cy="4195481"/>
          </a:xfrm>
        </p:spPr>
        <p:txBody>
          <a:bodyPr>
            <a:normAutofit/>
          </a:bodyPr>
          <a:lstStyle/>
          <a:p>
            <a:r>
              <a:rPr lang="en-US" sz="3200" dirty="0" smtClean="0"/>
              <a:t>God is not in a hurry to destroy because He longs to save… He gives time to repent.</a:t>
            </a:r>
          </a:p>
          <a:p>
            <a:r>
              <a:rPr lang="en-US" sz="3200" dirty="0" smtClean="0"/>
              <a:t>Our deepest Peace is found in Him. Peace will not come because the world finally gets its act together. It comes when we get together with Him!</a:t>
            </a:r>
            <a:endParaRPr lang="en-US" sz="3200" dirty="0"/>
          </a:p>
        </p:txBody>
      </p:sp>
    </p:spTree>
    <p:extLst>
      <p:ext uri="{BB962C8B-B14F-4D97-AF65-F5344CB8AC3E}">
        <p14:creationId xmlns:p14="http://schemas.microsoft.com/office/powerpoint/2010/main" val="4023075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Prayer</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dirty="0"/>
              <a:t>Lord, We want to get together with You today! Our chaotic world only makes us more anxious, afraid and agitated. You, on the other hand, give us hope and peace. While we wait… we wait with You! And we wait for You!</a:t>
            </a:r>
            <a:endParaRPr lang="en-US" sz="3600" dirty="0"/>
          </a:p>
        </p:txBody>
      </p:sp>
    </p:spTree>
    <p:extLst>
      <p:ext uri="{BB962C8B-B14F-4D97-AF65-F5344CB8AC3E}">
        <p14:creationId xmlns:p14="http://schemas.microsoft.com/office/powerpoint/2010/main" val="35696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a:t>
            </a:r>
            <a:endParaRPr lang="en-US" sz="5400" dirty="0"/>
          </a:p>
        </p:txBody>
      </p:sp>
      <p:sp>
        <p:nvSpPr>
          <p:cNvPr id="3" name="Content Placeholder 2"/>
          <p:cNvSpPr>
            <a:spLocks noGrp="1"/>
          </p:cNvSpPr>
          <p:nvPr>
            <p:ph idx="1"/>
          </p:nvPr>
        </p:nvSpPr>
        <p:spPr/>
        <p:txBody>
          <a:bodyPr>
            <a:normAutofit/>
          </a:bodyPr>
          <a:lstStyle/>
          <a:p>
            <a:r>
              <a:rPr lang="en-US" sz="4000" dirty="0" smtClean="0"/>
              <a:t>“scoffers” (v.3)</a:t>
            </a:r>
          </a:p>
          <a:p>
            <a:r>
              <a:rPr lang="en-US" sz="4000" dirty="0" smtClean="0"/>
              <a:t>“Where is the ‘coming’ He promised?” (4)</a:t>
            </a:r>
          </a:p>
          <a:p>
            <a:r>
              <a:rPr lang="en-US" sz="4000" dirty="0" smtClean="0"/>
              <a:t>“They deliberately forget” (5)</a:t>
            </a:r>
            <a:endParaRPr lang="en-US" sz="4000" dirty="0"/>
          </a:p>
          <a:p>
            <a:r>
              <a:rPr lang="en-US" sz="4000" dirty="0" smtClean="0"/>
              <a:t>Laughed at Noah building Ark</a:t>
            </a:r>
            <a:endParaRPr lang="en-US" sz="4000" dirty="0"/>
          </a:p>
        </p:txBody>
      </p:sp>
    </p:spTree>
    <p:extLst>
      <p:ext uri="{BB962C8B-B14F-4D97-AF65-F5344CB8AC3E}">
        <p14:creationId xmlns:p14="http://schemas.microsoft.com/office/powerpoint/2010/main" val="39177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3:8-9</a:t>
            </a:r>
            <a:endParaRPr lang="en-US" sz="5400" dirty="0"/>
          </a:p>
        </p:txBody>
      </p:sp>
      <p:sp>
        <p:nvSpPr>
          <p:cNvPr id="3" name="Content Placeholder 2"/>
          <p:cNvSpPr>
            <a:spLocks noGrp="1"/>
          </p:cNvSpPr>
          <p:nvPr>
            <p:ph idx="1"/>
          </p:nvPr>
        </p:nvSpPr>
        <p:spPr>
          <a:xfrm>
            <a:off x="1103312" y="2052918"/>
            <a:ext cx="10254499" cy="4195481"/>
          </a:xfrm>
        </p:spPr>
        <p:txBody>
          <a:bodyPr>
            <a:noAutofit/>
          </a:bodyPr>
          <a:lstStyle/>
          <a:p>
            <a:pPr marL="0" indent="0">
              <a:buNone/>
            </a:pPr>
            <a:r>
              <a:rPr lang="en-US" sz="3200" b="1" baseline="30000" dirty="0"/>
              <a:t>8 </a:t>
            </a:r>
            <a:r>
              <a:rPr lang="en-US" sz="3200" dirty="0"/>
              <a:t>But do not forget this one thing, dear friends: With the Lord a day is like a thousand years, and a thousand years are like a day. </a:t>
            </a:r>
            <a:endParaRPr lang="en-US" sz="3200" dirty="0" smtClean="0"/>
          </a:p>
          <a:p>
            <a:pPr marL="0" indent="0">
              <a:buNone/>
            </a:pPr>
            <a:r>
              <a:rPr lang="en-US" sz="3200" b="1" baseline="30000" dirty="0" smtClean="0"/>
              <a:t>9</a:t>
            </a:r>
            <a:r>
              <a:rPr lang="en-US" sz="3200" b="1" baseline="30000" dirty="0"/>
              <a:t> </a:t>
            </a:r>
            <a:r>
              <a:rPr lang="en-US" sz="3200" dirty="0"/>
              <a:t>The Lord is not slow in keeping his promise, as some understand slowness. Instead he is patient with you, not wanting anyone to perish, but everyone to come to repentance.</a:t>
            </a:r>
            <a:endParaRPr lang="en-US" sz="3200" dirty="0"/>
          </a:p>
        </p:txBody>
      </p:sp>
    </p:spTree>
    <p:extLst>
      <p:ext uri="{BB962C8B-B14F-4D97-AF65-F5344CB8AC3E}">
        <p14:creationId xmlns:p14="http://schemas.microsoft.com/office/powerpoint/2010/main" val="88434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3:10-11</a:t>
            </a:r>
            <a:endParaRPr lang="en-US" sz="5400" dirty="0"/>
          </a:p>
        </p:txBody>
      </p:sp>
      <p:sp>
        <p:nvSpPr>
          <p:cNvPr id="3" name="Content Placeholder 2"/>
          <p:cNvSpPr>
            <a:spLocks noGrp="1"/>
          </p:cNvSpPr>
          <p:nvPr>
            <p:ph idx="1"/>
          </p:nvPr>
        </p:nvSpPr>
        <p:spPr>
          <a:xfrm>
            <a:off x="1103312" y="2052918"/>
            <a:ext cx="10071619" cy="4195481"/>
          </a:xfrm>
        </p:spPr>
        <p:txBody>
          <a:bodyPr>
            <a:normAutofit/>
          </a:bodyPr>
          <a:lstStyle/>
          <a:p>
            <a:pPr marL="0" indent="0">
              <a:buNone/>
            </a:pPr>
            <a:r>
              <a:rPr lang="en-US" sz="3200" b="1" baseline="30000" dirty="0"/>
              <a:t>10 </a:t>
            </a:r>
            <a:r>
              <a:rPr lang="en-US" sz="3200" dirty="0"/>
              <a:t>But the day of the Lord will come like a thief. The heavens will disappear with a roar; the elements will be destroyed by fire, and the earth and everything done in it will be laid bare.</a:t>
            </a:r>
            <a:r>
              <a:rPr lang="en-US" sz="3200" baseline="30000" dirty="0"/>
              <a:t>[</a:t>
            </a:r>
            <a:r>
              <a:rPr lang="en-US" sz="3200" baseline="30000" dirty="0">
                <a:hlinkClick r:id="rId2" tooltip="See footnote a"/>
              </a:rPr>
              <a:t>a</a:t>
            </a:r>
            <a:r>
              <a:rPr lang="en-US" sz="3200" baseline="30000" dirty="0"/>
              <a:t>]</a:t>
            </a:r>
            <a:endParaRPr lang="en-US" sz="3200" dirty="0"/>
          </a:p>
          <a:p>
            <a:pPr marL="0" indent="0">
              <a:buNone/>
            </a:pPr>
            <a:r>
              <a:rPr lang="en-US" sz="3200" b="1" baseline="30000" dirty="0"/>
              <a:t>11 </a:t>
            </a:r>
            <a:r>
              <a:rPr lang="en-US" sz="3200" dirty="0"/>
              <a:t>Since everything will be destroyed in this way, what kind of people ought you to be? You ought to live holy and godly lives</a:t>
            </a:r>
          </a:p>
        </p:txBody>
      </p:sp>
    </p:spTree>
    <p:extLst>
      <p:ext uri="{BB962C8B-B14F-4D97-AF65-F5344CB8AC3E}">
        <p14:creationId xmlns:p14="http://schemas.microsoft.com/office/powerpoint/2010/main" val="262656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3:12-13</a:t>
            </a:r>
            <a:endParaRPr lang="en-US" sz="5400" dirty="0"/>
          </a:p>
        </p:txBody>
      </p:sp>
      <p:sp>
        <p:nvSpPr>
          <p:cNvPr id="3" name="Content Placeholder 2"/>
          <p:cNvSpPr>
            <a:spLocks noGrp="1"/>
          </p:cNvSpPr>
          <p:nvPr>
            <p:ph idx="1"/>
          </p:nvPr>
        </p:nvSpPr>
        <p:spPr>
          <a:xfrm>
            <a:off x="1103312" y="2052918"/>
            <a:ext cx="10138995" cy="4195481"/>
          </a:xfrm>
        </p:spPr>
        <p:txBody>
          <a:bodyPr>
            <a:normAutofit/>
          </a:bodyPr>
          <a:lstStyle/>
          <a:p>
            <a:pPr marL="0" indent="0">
              <a:buNone/>
            </a:pPr>
            <a:r>
              <a:rPr lang="en-US" sz="3200" b="1" baseline="30000" dirty="0"/>
              <a:t>12 </a:t>
            </a:r>
            <a:r>
              <a:rPr lang="en-US" sz="3200" dirty="0"/>
              <a:t>as you look forward to the day of God and speed its coming</a:t>
            </a:r>
            <a:r>
              <a:rPr lang="en-US" sz="3200" dirty="0" smtClean="0"/>
              <a:t>.</a:t>
            </a:r>
            <a:r>
              <a:rPr lang="en-US" sz="3200" dirty="0"/>
              <a:t> That day will bring about the destruction of the heavens by fire, and the elements will melt in the heat. </a:t>
            </a:r>
            <a:endParaRPr lang="en-US" sz="3200" dirty="0" smtClean="0"/>
          </a:p>
          <a:p>
            <a:pPr marL="0" indent="0">
              <a:buNone/>
            </a:pPr>
            <a:r>
              <a:rPr lang="en-US" sz="3200" b="1" baseline="30000" dirty="0" smtClean="0"/>
              <a:t>13</a:t>
            </a:r>
            <a:r>
              <a:rPr lang="en-US" sz="3200" b="1" baseline="30000" dirty="0"/>
              <a:t> </a:t>
            </a:r>
            <a:r>
              <a:rPr lang="en-US" sz="3200" dirty="0"/>
              <a:t>But in keeping with his promise we are looking forward to a new heaven and a new earth, where righteousness dwells.</a:t>
            </a:r>
            <a:endParaRPr lang="en-US" sz="3200" dirty="0"/>
          </a:p>
        </p:txBody>
      </p:sp>
    </p:spTree>
    <p:extLst>
      <p:ext uri="{BB962C8B-B14F-4D97-AF65-F5344CB8AC3E}">
        <p14:creationId xmlns:p14="http://schemas.microsoft.com/office/powerpoint/2010/main" val="32963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3:14-15</a:t>
            </a:r>
            <a:endParaRPr lang="en-US" sz="5400" dirty="0"/>
          </a:p>
        </p:txBody>
      </p:sp>
      <p:sp>
        <p:nvSpPr>
          <p:cNvPr id="3" name="Content Placeholder 2"/>
          <p:cNvSpPr>
            <a:spLocks noGrp="1"/>
          </p:cNvSpPr>
          <p:nvPr>
            <p:ph idx="1"/>
          </p:nvPr>
        </p:nvSpPr>
        <p:spPr>
          <a:xfrm>
            <a:off x="1103312" y="2052918"/>
            <a:ext cx="10273749" cy="4195481"/>
          </a:xfrm>
        </p:spPr>
        <p:txBody>
          <a:bodyPr>
            <a:normAutofit/>
          </a:bodyPr>
          <a:lstStyle/>
          <a:p>
            <a:pPr marL="0" indent="0">
              <a:buNone/>
            </a:pPr>
            <a:r>
              <a:rPr lang="en-US" sz="3200" b="1" baseline="30000" dirty="0"/>
              <a:t>14 </a:t>
            </a:r>
            <a:r>
              <a:rPr lang="en-US" sz="3200" dirty="0"/>
              <a:t>So then, dear friends, since you are looking forward to this, make every effort to be found spotless, blameless and at peace with him. </a:t>
            </a:r>
            <a:endParaRPr lang="en-US" sz="3200" dirty="0" smtClean="0"/>
          </a:p>
          <a:p>
            <a:pPr marL="0" indent="0">
              <a:buNone/>
            </a:pPr>
            <a:r>
              <a:rPr lang="en-US" sz="3200" b="1" baseline="30000" dirty="0" smtClean="0"/>
              <a:t>15</a:t>
            </a:r>
            <a:r>
              <a:rPr lang="en-US" sz="3200" b="1" baseline="30000" dirty="0"/>
              <a:t> </a:t>
            </a:r>
            <a:r>
              <a:rPr lang="en-US" sz="3200" dirty="0"/>
              <a:t>Bear in mind that our Lord’s patience means salvation, just as our dear brother Paul also wrote you with the wisdom that God gave him.</a:t>
            </a:r>
            <a:endParaRPr lang="en-US" sz="3200" dirty="0"/>
          </a:p>
        </p:txBody>
      </p:sp>
    </p:spTree>
    <p:extLst>
      <p:ext uri="{BB962C8B-B14F-4D97-AF65-F5344CB8AC3E}">
        <p14:creationId xmlns:p14="http://schemas.microsoft.com/office/powerpoint/2010/main" val="321365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3:8</a:t>
            </a:r>
            <a:endParaRPr lang="en-US" sz="5400" dirty="0"/>
          </a:p>
        </p:txBody>
      </p:sp>
      <p:sp>
        <p:nvSpPr>
          <p:cNvPr id="3" name="Content Placeholder 2"/>
          <p:cNvSpPr>
            <a:spLocks noGrp="1"/>
          </p:cNvSpPr>
          <p:nvPr>
            <p:ph idx="1"/>
          </p:nvPr>
        </p:nvSpPr>
        <p:spPr>
          <a:xfrm>
            <a:off x="1103312" y="2052918"/>
            <a:ext cx="10129370" cy="4195481"/>
          </a:xfrm>
        </p:spPr>
        <p:txBody>
          <a:bodyPr>
            <a:normAutofit/>
          </a:bodyPr>
          <a:lstStyle/>
          <a:p>
            <a:r>
              <a:rPr lang="en-US" sz="3200" dirty="0" smtClean="0"/>
              <a:t>Days are Different with God</a:t>
            </a:r>
          </a:p>
          <a:p>
            <a:r>
              <a:rPr lang="en-US" sz="3200" dirty="0" smtClean="0"/>
              <a:t>Delay makes us impatient and doubtful</a:t>
            </a:r>
          </a:p>
          <a:p>
            <a:r>
              <a:rPr lang="en-US" sz="3200" dirty="0" smtClean="0"/>
              <a:t>ADVENT is a good time to be reminded about Jesus’ Promise that He will come again.</a:t>
            </a:r>
          </a:p>
          <a:p>
            <a:r>
              <a:rPr lang="en-US" sz="3200" dirty="0" smtClean="0"/>
              <a:t>Don’t lose faith or let doubts sneak in</a:t>
            </a:r>
            <a:endParaRPr lang="en-US" sz="3200" dirty="0"/>
          </a:p>
        </p:txBody>
      </p:sp>
    </p:spTree>
    <p:extLst>
      <p:ext uri="{BB962C8B-B14F-4D97-AF65-F5344CB8AC3E}">
        <p14:creationId xmlns:p14="http://schemas.microsoft.com/office/powerpoint/2010/main" val="61207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2 Peter 3:9</a:t>
            </a:r>
            <a:endParaRPr lang="en-US" sz="5400" dirty="0"/>
          </a:p>
        </p:txBody>
      </p:sp>
      <p:sp>
        <p:nvSpPr>
          <p:cNvPr id="3" name="Content Placeholder 2"/>
          <p:cNvSpPr>
            <a:spLocks noGrp="1"/>
          </p:cNvSpPr>
          <p:nvPr>
            <p:ph idx="1"/>
          </p:nvPr>
        </p:nvSpPr>
        <p:spPr>
          <a:xfrm>
            <a:off x="1103312" y="2052918"/>
            <a:ext cx="10119745" cy="4195481"/>
          </a:xfrm>
        </p:spPr>
        <p:txBody>
          <a:bodyPr>
            <a:normAutofit/>
          </a:bodyPr>
          <a:lstStyle/>
          <a:p>
            <a:r>
              <a:rPr lang="en-US" sz="3200" dirty="0" smtClean="0"/>
              <a:t>Delay is all about Grace</a:t>
            </a:r>
          </a:p>
          <a:p>
            <a:r>
              <a:rPr lang="en-US" sz="3200" dirty="0" smtClean="0"/>
              <a:t>God’s Patience… Opportunity to Repent</a:t>
            </a:r>
          </a:p>
          <a:p>
            <a:r>
              <a:rPr lang="en-US" sz="3200" dirty="0" smtClean="0"/>
              <a:t>Patience and Peace go together</a:t>
            </a:r>
          </a:p>
          <a:p>
            <a:pPr lvl="1"/>
            <a:r>
              <a:rPr lang="en-US" sz="3000" dirty="0" smtClean="0"/>
              <a:t>Impatient = anxious, afraid, agitated</a:t>
            </a:r>
          </a:p>
          <a:p>
            <a:pPr lvl="1"/>
            <a:r>
              <a:rPr lang="en-US" sz="3000" dirty="0" smtClean="0"/>
              <a:t>Patient = at ease, happy, trusting</a:t>
            </a:r>
            <a:endParaRPr lang="en-US" sz="3000" dirty="0"/>
          </a:p>
        </p:txBody>
      </p:sp>
    </p:spTree>
    <p:extLst>
      <p:ext uri="{BB962C8B-B14F-4D97-AF65-F5344CB8AC3E}">
        <p14:creationId xmlns:p14="http://schemas.microsoft.com/office/powerpoint/2010/main" val="377643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Advent</a:t>
            </a:r>
            <a:endParaRPr lang="en-US" sz="5400" dirty="0"/>
          </a:p>
        </p:txBody>
      </p:sp>
      <p:sp>
        <p:nvSpPr>
          <p:cNvPr id="3" name="Content Placeholder 2"/>
          <p:cNvSpPr>
            <a:spLocks noGrp="1"/>
          </p:cNvSpPr>
          <p:nvPr>
            <p:ph idx="1"/>
          </p:nvPr>
        </p:nvSpPr>
        <p:spPr>
          <a:xfrm>
            <a:off x="1103312" y="2052918"/>
            <a:ext cx="10177496" cy="4195481"/>
          </a:xfrm>
        </p:spPr>
        <p:txBody>
          <a:bodyPr>
            <a:normAutofit/>
          </a:bodyPr>
          <a:lstStyle/>
          <a:p>
            <a:r>
              <a:rPr lang="en-US" sz="3200" dirty="0" smtClean="0"/>
              <a:t>A time to slow down</a:t>
            </a:r>
          </a:p>
          <a:p>
            <a:r>
              <a:rPr lang="en-US" sz="3200" dirty="0" smtClean="0"/>
              <a:t>Reflect on God’s Goodness and Grace</a:t>
            </a:r>
          </a:p>
          <a:p>
            <a:r>
              <a:rPr lang="en-US" sz="3200" dirty="0" smtClean="0"/>
              <a:t>Allow His Patience to bring Peace in chaos</a:t>
            </a:r>
          </a:p>
          <a:p>
            <a:r>
              <a:rPr lang="en-US" sz="3200" dirty="0" smtClean="0"/>
              <a:t>Between Times… 1</a:t>
            </a:r>
            <a:r>
              <a:rPr lang="en-US" sz="3200" baseline="30000" dirty="0" smtClean="0"/>
              <a:t>st</a:t>
            </a:r>
            <a:r>
              <a:rPr lang="en-US" sz="3200" dirty="0" smtClean="0"/>
              <a:t> Coming &amp; 2</a:t>
            </a:r>
            <a:r>
              <a:rPr lang="en-US" sz="3200" baseline="30000" dirty="0" smtClean="0"/>
              <a:t>nd</a:t>
            </a:r>
            <a:r>
              <a:rPr lang="en-US" sz="3200" dirty="0" smtClean="0"/>
              <a:t> Coming</a:t>
            </a:r>
          </a:p>
          <a:p>
            <a:r>
              <a:rPr lang="en-US" sz="3200" dirty="0" smtClean="0"/>
              <a:t>Time for both Waiting and Hastening the Day</a:t>
            </a:r>
            <a:endParaRPr lang="en-US" sz="3200" dirty="0"/>
          </a:p>
        </p:txBody>
      </p:sp>
    </p:spTree>
    <p:extLst>
      <p:ext uri="{BB962C8B-B14F-4D97-AF65-F5344CB8AC3E}">
        <p14:creationId xmlns:p14="http://schemas.microsoft.com/office/powerpoint/2010/main" val="53104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TotalTime>
  <Words>438</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Peace in the Middle of Chaos</vt:lpstr>
      <vt:lpstr>2 Peter 3</vt:lpstr>
      <vt:lpstr>2 Peter 3:8-9</vt:lpstr>
      <vt:lpstr>2 Peter 3:10-11</vt:lpstr>
      <vt:lpstr>2 Peter 3:12-13</vt:lpstr>
      <vt:lpstr>2 Peter 3:14-15</vt:lpstr>
      <vt:lpstr>2 Peter 3:8</vt:lpstr>
      <vt:lpstr>2 Peter 3:9</vt:lpstr>
      <vt:lpstr>Advent</vt:lpstr>
      <vt:lpstr>The Day of the Lord</vt:lpstr>
      <vt:lpstr>In Light of His Coming</vt:lpstr>
      <vt:lpstr>2 Peter 3:14-15a</vt:lpstr>
      <vt:lpstr>Wholesome Thinking</vt:lpstr>
      <vt:lpstr>Wholesome Thinking (cont’d)</vt:lpstr>
      <vt:lpstr>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in the Middle of Chaos</dc:title>
  <dc:creator>Gary Reiss</dc:creator>
  <cp:lastModifiedBy>Gary Reiss</cp:lastModifiedBy>
  <cp:revision>5</cp:revision>
  <cp:lastPrinted>2020-12-03T17:10:09Z</cp:lastPrinted>
  <dcterms:created xsi:type="dcterms:W3CDTF">2020-12-03T16:34:15Z</dcterms:created>
  <dcterms:modified xsi:type="dcterms:W3CDTF">2020-12-03T17:10:34Z</dcterms:modified>
</cp:coreProperties>
</file>