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59" r:id="rId6"/>
    <p:sldId id="260" r:id="rId7"/>
    <p:sldId id="261" r:id="rId8"/>
    <p:sldId id="263" r:id="rId9"/>
    <p:sldId id="264" r:id="rId10"/>
    <p:sldId id="265" r:id="rId11"/>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9FD3C5-46AB-410A-9E93-0D1D4A7E9128}"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D76E5-FAF4-4627-948F-501ECE9F93D5}" type="slidenum">
              <a:rPr lang="en-US" smtClean="0"/>
              <a:t>‹#›</a:t>
            </a:fld>
            <a:endParaRPr lang="en-US"/>
          </a:p>
        </p:txBody>
      </p:sp>
    </p:spTree>
    <p:extLst>
      <p:ext uri="{BB962C8B-B14F-4D97-AF65-F5344CB8AC3E}">
        <p14:creationId xmlns:p14="http://schemas.microsoft.com/office/powerpoint/2010/main" val="374700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9FD3C5-46AB-410A-9E93-0D1D4A7E9128}"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D76E5-FAF4-4627-948F-501ECE9F93D5}" type="slidenum">
              <a:rPr lang="en-US" smtClean="0"/>
              <a:t>‹#›</a:t>
            </a:fld>
            <a:endParaRPr lang="en-US"/>
          </a:p>
        </p:txBody>
      </p:sp>
    </p:spTree>
    <p:extLst>
      <p:ext uri="{BB962C8B-B14F-4D97-AF65-F5344CB8AC3E}">
        <p14:creationId xmlns:p14="http://schemas.microsoft.com/office/powerpoint/2010/main" val="621973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9FD3C5-46AB-410A-9E93-0D1D4A7E9128}"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D76E5-FAF4-4627-948F-501ECE9F93D5}" type="slidenum">
              <a:rPr lang="en-US" smtClean="0"/>
              <a:t>‹#›</a:t>
            </a:fld>
            <a:endParaRPr lang="en-US"/>
          </a:p>
        </p:txBody>
      </p:sp>
    </p:spTree>
    <p:extLst>
      <p:ext uri="{BB962C8B-B14F-4D97-AF65-F5344CB8AC3E}">
        <p14:creationId xmlns:p14="http://schemas.microsoft.com/office/powerpoint/2010/main" val="139409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9FD3C5-46AB-410A-9E93-0D1D4A7E9128}"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D76E5-FAF4-4627-948F-501ECE9F93D5}" type="slidenum">
              <a:rPr lang="en-US" smtClean="0"/>
              <a:t>‹#›</a:t>
            </a:fld>
            <a:endParaRPr lang="en-US"/>
          </a:p>
        </p:txBody>
      </p:sp>
    </p:spTree>
    <p:extLst>
      <p:ext uri="{BB962C8B-B14F-4D97-AF65-F5344CB8AC3E}">
        <p14:creationId xmlns:p14="http://schemas.microsoft.com/office/powerpoint/2010/main" val="3350146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69FD3C5-46AB-410A-9E93-0D1D4A7E9128}"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D76E5-FAF4-4627-948F-501ECE9F93D5}" type="slidenum">
              <a:rPr lang="en-US" smtClean="0"/>
              <a:t>‹#›</a:t>
            </a:fld>
            <a:endParaRPr lang="en-US"/>
          </a:p>
        </p:txBody>
      </p:sp>
    </p:spTree>
    <p:extLst>
      <p:ext uri="{BB962C8B-B14F-4D97-AF65-F5344CB8AC3E}">
        <p14:creationId xmlns:p14="http://schemas.microsoft.com/office/powerpoint/2010/main" val="2653081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9FD3C5-46AB-410A-9E93-0D1D4A7E9128}"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4D76E5-FAF4-4627-948F-501ECE9F93D5}" type="slidenum">
              <a:rPr lang="en-US" smtClean="0"/>
              <a:t>‹#›</a:t>
            </a:fld>
            <a:endParaRPr lang="en-US"/>
          </a:p>
        </p:txBody>
      </p:sp>
    </p:spTree>
    <p:extLst>
      <p:ext uri="{BB962C8B-B14F-4D97-AF65-F5344CB8AC3E}">
        <p14:creationId xmlns:p14="http://schemas.microsoft.com/office/powerpoint/2010/main" val="3585456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9FD3C5-46AB-410A-9E93-0D1D4A7E9128}" type="datetimeFigureOut">
              <a:rPr lang="en-US" smtClean="0"/>
              <a:t>6/11/2021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4D76E5-FAF4-4627-948F-501ECE9F93D5}" type="slidenum">
              <a:rPr lang="en-US" smtClean="0"/>
              <a:t>‹#›</a:t>
            </a:fld>
            <a:endParaRPr lang="en-US"/>
          </a:p>
        </p:txBody>
      </p:sp>
    </p:spTree>
    <p:extLst>
      <p:ext uri="{BB962C8B-B14F-4D97-AF65-F5344CB8AC3E}">
        <p14:creationId xmlns:p14="http://schemas.microsoft.com/office/powerpoint/2010/main" val="216387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9FD3C5-46AB-410A-9E93-0D1D4A7E9128}" type="datetimeFigureOut">
              <a:rPr lang="en-US" smtClean="0"/>
              <a:t>6/11/2021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4D76E5-FAF4-4627-948F-501ECE9F93D5}" type="slidenum">
              <a:rPr lang="en-US" smtClean="0"/>
              <a:t>‹#›</a:t>
            </a:fld>
            <a:endParaRPr lang="en-US"/>
          </a:p>
        </p:txBody>
      </p:sp>
    </p:spTree>
    <p:extLst>
      <p:ext uri="{BB962C8B-B14F-4D97-AF65-F5344CB8AC3E}">
        <p14:creationId xmlns:p14="http://schemas.microsoft.com/office/powerpoint/2010/main" val="3458481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FD3C5-46AB-410A-9E93-0D1D4A7E9128}" type="datetimeFigureOut">
              <a:rPr lang="en-US" smtClean="0"/>
              <a:t>6/11/2021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4D76E5-FAF4-4627-948F-501ECE9F93D5}" type="slidenum">
              <a:rPr lang="en-US" smtClean="0"/>
              <a:t>‹#›</a:t>
            </a:fld>
            <a:endParaRPr lang="en-US"/>
          </a:p>
        </p:txBody>
      </p:sp>
    </p:spTree>
    <p:extLst>
      <p:ext uri="{BB962C8B-B14F-4D97-AF65-F5344CB8AC3E}">
        <p14:creationId xmlns:p14="http://schemas.microsoft.com/office/powerpoint/2010/main" val="881011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69FD3C5-46AB-410A-9E93-0D1D4A7E9128}"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4D76E5-FAF4-4627-948F-501ECE9F93D5}" type="slidenum">
              <a:rPr lang="en-US" smtClean="0"/>
              <a:t>‹#›</a:t>
            </a:fld>
            <a:endParaRPr lang="en-US"/>
          </a:p>
        </p:txBody>
      </p:sp>
    </p:spTree>
    <p:extLst>
      <p:ext uri="{BB962C8B-B14F-4D97-AF65-F5344CB8AC3E}">
        <p14:creationId xmlns:p14="http://schemas.microsoft.com/office/powerpoint/2010/main" val="564341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69FD3C5-46AB-410A-9E93-0D1D4A7E9128}"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4D76E5-FAF4-4627-948F-501ECE9F93D5}" type="slidenum">
              <a:rPr lang="en-US" smtClean="0"/>
              <a:t>‹#›</a:t>
            </a:fld>
            <a:endParaRPr lang="en-US"/>
          </a:p>
        </p:txBody>
      </p:sp>
    </p:spTree>
    <p:extLst>
      <p:ext uri="{BB962C8B-B14F-4D97-AF65-F5344CB8AC3E}">
        <p14:creationId xmlns:p14="http://schemas.microsoft.com/office/powerpoint/2010/main" val="3474695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9FD3C5-46AB-410A-9E93-0D1D4A7E9128}" type="datetimeFigureOut">
              <a:rPr lang="en-US" smtClean="0"/>
              <a:t>6/11/2021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D76E5-FAF4-4627-948F-501ECE9F93D5}" type="slidenum">
              <a:rPr lang="en-US" smtClean="0"/>
              <a:t>‹#›</a:t>
            </a:fld>
            <a:endParaRPr lang="en-US"/>
          </a:p>
        </p:txBody>
      </p:sp>
    </p:spTree>
    <p:extLst>
      <p:ext uri="{BB962C8B-B14F-4D97-AF65-F5344CB8AC3E}">
        <p14:creationId xmlns:p14="http://schemas.microsoft.com/office/powerpoint/2010/main" val="410766201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Are You Crazy?</a:t>
            </a:r>
            <a:endParaRPr lang="en-US" dirty="0"/>
          </a:p>
        </p:txBody>
      </p:sp>
      <p:sp>
        <p:nvSpPr>
          <p:cNvPr id="3" name="Subtitle 2"/>
          <p:cNvSpPr>
            <a:spLocks noGrp="1"/>
          </p:cNvSpPr>
          <p:nvPr>
            <p:ph type="subTitle" idx="1"/>
          </p:nvPr>
        </p:nvSpPr>
        <p:spPr/>
        <p:txBody>
          <a:bodyPr>
            <a:normAutofit/>
          </a:bodyPr>
          <a:lstStyle/>
          <a:p>
            <a:r>
              <a:rPr lang="en-US" sz="4800" dirty="0" smtClean="0"/>
              <a:t>2 Corinthians 5:11-21</a:t>
            </a:r>
            <a:endParaRPr lang="en-US" sz="4800" dirty="0"/>
          </a:p>
        </p:txBody>
      </p:sp>
    </p:spTree>
    <p:extLst>
      <p:ext uri="{BB962C8B-B14F-4D97-AF65-F5344CB8AC3E}">
        <p14:creationId xmlns:p14="http://schemas.microsoft.com/office/powerpoint/2010/main" val="3485031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Why did Paul do what he did?</a:t>
            </a:r>
            <a:endParaRPr lang="en-US" sz="5400" dirty="0"/>
          </a:p>
        </p:txBody>
      </p:sp>
      <p:sp>
        <p:nvSpPr>
          <p:cNvPr id="3" name="Content Placeholder 2"/>
          <p:cNvSpPr>
            <a:spLocks noGrp="1"/>
          </p:cNvSpPr>
          <p:nvPr>
            <p:ph idx="1"/>
          </p:nvPr>
        </p:nvSpPr>
        <p:spPr>
          <a:xfrm>
            <a:off x="838200" y="1825624"/>
            <a:ext cx="10515600" cy="4709929"/>
          </a:xfrm>
        </p:spPr>
        <p:txBody>
          <a:bodyPr>
            <a:noAutofit/>
          </a:bodyPr>
          <a:lstStyle/>
          <a:p>
            <a:r>
              <a:rPr lang="en-US" sz="3600" dirty="0" smtClean="0">
                <a:solidFill>
                  <a:srgbClr val="FFFF00"/>
                </a:solidFill>
              </a:rPr>
              <a:t>HE WAS CALLED BY GOD</a:t>
            </a:r>
          </a:p>
          <a:p>
            <a:r>
              <a:rPr lang="en-US" sz="3600" dirty="0" smtClean="0">
                <a:solidFill>
                  <a:srgbClr val="FFFF00"/>
                </a:solidFill>
              </a:rPr>
              <a:t>HE WAS CAPTURED BY THE LOVE OF CHRIST</a:t>
            </a:r>
          </a:p>
          <a:p>
            <a:r>
              <a:rPr lang="en-US" sz="3600" dirty="0" smtClean="0">
                <a:solidFill>
                  <a:srgbClr val="FFFF00"/>
                </a:solidFill>
              </a:rPr>
              <a:t>HE WAS CREATED FOR IT</a:t>
            </a:r>
          </a:p>
          <a:p>
            <a:r>
              <a:rPr lang="en-US" sz="3600" dirty="0" smtClean="0"/>
              <a:t>Ephesians 2:10 “For we are God’s handiwork/workmanship/ masterpiece, created in Christ Jesus to do good works, which God prepared in advance for us to do.”</a:t>
            </a:r>
          </a:p>
          <a:p>
            <a:r>
              <a:rPr lang="en-US" sz="3600" dirty="0" smtClean="0"/>
              <a:t>We’ve been blessed to be a blessing!</a:t>
            </a:r>
            <a:endParaRPr lang="en-US" sz="3600" dirty="0"/>
          </a:p>
        </p:txBody>
      </p:sp>
    </p:spTree>
    <p:extLst>
      <p:ext uri="{BB962C8B-B14F-4D97-AF65-F5344CB8AC3E}">
        <p14:creationId xmlns:p14="http://schemas.microsoft.com/office/powerpoint/2010/main" val="160402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Mark 3:21</a:t>
            </a:r>
            <a:endParaRPr lang="en-US" sz="5400" dirty="0"/>
          </a:p>
        </p:txBody>
      </p:sp>
      <p:sp>
        <p:nvSpPr>
          <p:cNvPr id="3" name="Content Placeholder 2"/>
          <p:cNvSpPr>
            <a:spLocks noGrp="1"/>
          </p:cNvSpPr>
          <p:nvPr>
            <p:ph idx="1"/>
          </p:nvPr>
        </p:nvSpPr>
        <p:spPr/>
        <p:txBody>
          <a:bodyPr>
            <a:normAutofit/>
          </a:bodyPr>
          <a:lstStyle/>
          <a:p>
            <a:r>
              <a:rPr lang="en-US" sz="4000" dirty="0" smtClean="0"/>
              <a:t>“When </a:t>
            </a:r>
            <a:r>
              <a:rPr lang="en-US" sz="4000" dirty="0"/>
              <a:t>his family heard about this, they went to take charge of him, for they said, ‘He is out of his mind</a:t>
            </a:r>
            <a:r>
              <a:rPr lang="en-US" sz="4000" dirty="0" smtClean="0"/>
              <a:t>.’” (NIV)</a:t>
            </a:r>
            <a:endParaRPr lang="en-US" sz="4000" dirty="0"/>
          </a:p>
          <a:p>
            <a:r>
              <a:rPr lang="en-US" sz="4000" dirty="0" smtClean="0"/>
              <a:t>“When </a:t>
            </a:r>
            <a:r>
              <a:rPr lang="en-US" sz="4000" dirty="0"/>
              <a:t>Jesus' family heard what he was doing, they thought he was crazy and went to get him under control</a:t>
            </a:r>
            <a:r>
              <a:rPr lang="en-US" sz="4000" dirty="0" smtClean="0"/>
              <a:t>.” (Contemporary English Version)</a:t>
            </a:r>
            <a:endParaRPr lang="en-US" sz="4000" dirty="0"/>
          </a:p>
        </p:txBody>
      </p:sp>
    </p:spTree>
    <p:extLst>
      <p:ext uri="{BB962C8B-B14F-4D97-AF65-F5344CB8AC3E}">
        <p14:creationId xmlns:p14="http://schemas.microsoft.com/office/powerpoint/2010/main" val="4280400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2 Corinthians 5:11-12</a:t>
            </a:r>
            <a:endParaRPr lang="en-US" sz="5400" dirty="0"/>
          </a:p>
        </p:txBody>
      </p:sp>
      <p:sp>
        <p:nvSpPr>
          <p:cNvPr id="3" name="Content Placeholder 2"/>
          <p:cNvSpPr>
            <a:spLocks noGrp="1"/>
          </p:cNvSpPr>
          <p:nvPr>
            <p:ph idx="1"/>
          </p:nvPr>
        </p:nvSpPr>
        <p:spPr>
          <a:xfrm>
            <a:off x="481263" y="1825625"/>
            <a:ext cx="11367435" cy="4351338"/>
          </a:xfrm>
        </p:spPr>
        <p:txBody>
          <a:bodyPr>
            <a:noAutofit/>
          </a:bodyPr>
          <a:lstStyle/>
          <a:p>
            <a:pPr marL="0" indent="0">
              <a:buNone/>
            </a:pPr>
            <a:r>
              <a:rPr lang="en-US" sz="4000" b="1" baseline="30000" dirty="0"/>
              <a:t>11 </a:t>
            </a:r>
            <a:r>
              <a:rPr lang="en-US" sz="4000" dirty="0"/>
              <a:t>Since, then, we know what it is to fear the Lord, we try to persuade others. What we are is plain to God, and I hope it is also plain to your conscience. </a:t>
            </a:r>
            <a:endParaRPr lang="en-US" sz="4000" dirty="0" smtClean="0"/>
          </a:p>
          <a:p>
            <a:pPr marL="0" indent="0">
              <a:buNone/>
            </a:pPr>
            <a:r>
              <a:rPr lang="en-US" sz="4000" b="1" baseline="30000" dirty="0" smtClean="0"/>
              <a:t>12</a:t>
            </a:r>
            <a:r>
              <a:rPr lang="en-US" sz="4000" b="1" baseline="30000" dirty="0"/>
              <a:t> </a:t>
            </a:r>
            <a:r>
              <a:rPr lang="en-US" sz="4000" dirty="0"/>
              <a:t>We are not trying to commend ourselves to you again, but are giving you an opportunity to take pride in us, so that you can answer those who take pride in what is seen rather than in what is in the heart.</a:t>
            </a:r>
            <a:endParaRPr lang="en-US" sz="4000" dirty="0"/>
          </a:p>
        </p:txBody>
      </p:sp>
    </p:spTree>
    <p:extLst>
      <p:ext uri="{BB962C8B-B14F-4D97-AF65-F5344CB8AC3E}">
        <p14:creationId xmlns:p14="http://schemas.microsoft.com/office/powerpoint/2010/main" val="121695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2 Corinthians 5:13-15</a:t>
            </a:r>
            <a:endParaRPr lang="en-US" sz="5400" dirty="0"/>
          </a:p>
        </p:txBody>
      </p:sp>
      <p:sp>
        <p:nvSpPr>
          <p:cNvPr id="3" name="Content Placeholder 2"/>
          <p:cNvSpPr>
            <a:spLocks noGrp="1"/>
          </p:cNvSpPr>
          <p:nvPr>
            <p:ph idx="1"/>
          </p:nvPr>
        </p:nvSpPr>
        <p:spPr>
          <a:xfrm>
            <a:off x="385011" y="1825625"/>
            <a:ext cx="11454063" cy="4351338"/>
          </a:xfrm>
        </p:spPr>
        <p:txBody>
          <a:bodyPr>
            <a:noAutofit/>
          </a:bodyPr>
          <a:lstStyle/>
          <a:p>
            <a:pPr marL="0" indent="0">
              <a:buNone/>
            </a:pPr>
            <a:r>
              <a:rPr lang="en-US" sz="4000" b="1" baseline="30000" dirty="0"/>
              <a:t>13 </a:t>
            </a:r>
            <a:r>
              <a:rPr lang="en-US" sz="4000" dirty="0"/>
              <a:t>If we are “out of our mind,” as some say, it is for God; if we are in our right mind, it is for you. </a:t>
            </a:r>
            <a:endParaRPr lang="en-US" sz="4000" dirty="0" smtClean="0"/>
          </a:p>
          <a:p>
            <a:pPr marL="0" indent="0">
              <a:buNone/>
            </a:pPr>
            <a:r>
              <a:rPr lang="en-US" sz="4000" b="1" baseline="30000" dirty="0" smtClean="0"/>
              <a:t>14</a:t>
            </a:r>
            <a:r>
              <a:rPr lang="en-US" sz="4000" b="1" baseline="30000" dirty="0"/>
              <a:t> </a:t>
            </a:r>
            <a:r>
              <a:rPr lang="en-US" sz="4000" dirty="0"/>
              <a:t>For Christ’s love compels us, because we are convinced that one died for all, and therefore all died. </a:t>
            </a:r>
            <a:endParaRPr lang="en-US" sz="4000" dirty="0" smtClean="0"/>
          </a:p>
          <a:p>
            <a:pPr marL="0" indent="0">
              <a:buNone/>
            </a:pPr>
            <a:r>
              <a:rPr lang="en-US" sz="4000" b="1" baseline="30000" dirty="0" smtClean="0"/>
              <a:t>15</a:t>
            </a:r>
            <a:r>
              <a:rPr lang="en-US" sz="4000" b="1" baseline="30000" dirty="0"/>
              <a:t> </a:t>
            </a:r>
            <a:r>
              <a:rPr lang="en-US" sz="4000" dirty="0"/>
              <a:t>And he died for all, that those who live should no longer live for themselves but for him who died for them and was raised again.</a:t>
            </a:r>
            <a:endParaRPr lang="en-US" sz="4000" dirty="0"/>
          </a:p>
        </p:txBody>
      </p:sp>
    </p:spTree>
    <p:extLst>
      <p:ext uri="{BB962C8B-B14F-4D97-AF65-F5344CB8AC3E}">
        <p14:creationId xmlns:p14="http://schemas.microsoft.com/office/powerpoint/2010/main" val="3927676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2 Corinthians 5:16-17</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16 </a:t>
            </a:r>
            <a:r>
              <a:rPr lang="en-US" sz="4000" dirty="0"/>
              <a:t>So from now on we regard no one from a worldly point of view. Though we once regarded Christ in this way, we do so no longer. </a:t>
            </a:r>
            <a:endParaRPr lang="en-US" sz="4000" dirty="0" smtClean="0"/>
          </a:p>
          <a:p>
            <a:pPr marL="0" indent="0">
              <a:buNone/>
            </a:pPr>
            <a:r>
              <a:rPr lang="en-US" sz="4000" b="1" baseline="30000" dirty="0" smtClean="0"/>
              <a:t>17</a:t>
            </a:r>
            <a:r>
              <a:rPr lang="en-US" sz="4000" b="1" baseline="30000" dirty="0"/>
              <a:t> </a:t>
            </a:r>
            <a:r>
              <a:rPr lang="en-US" sz="4000" dirty="0"/>
              <a:t>Therefore, if anyone is in Christ, the new creation has come</a:t>
            </a:r>
            <a:r>
              <a:rPr lang="en-US" sz="4000" dirty="0" smtClean="0"/>
              <a:t>:</a:t>
            </a:r>
            <a:r>
              <a:rPr lang="en-US" sz="4000" dirty="0"/>
              <a:t> The old has gone, the new is here! </a:t>
            </a:r>
            <a:endParaRPr lang="en-US" sz="4000" dirty="0"/>
          </a:p>
        </p:txBody>
      </p:sp>
    </p:spTree>
    <p:extLst>
      <p:ext uri="{BB962C8B-B14F-4D97-AF65-F5344CB8AC3E}">
        <p14:creationId xmlns:p14="http://schemas.microsoft.com/office/powerpoint/2010/main" val="2598901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2 Corinthians 5:18-19</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18 </a:t>
            </a:r>
            <a:r>
              <a:rPr lang="en-US" sz="4000" dirty="0"/>
              <a:t>All this is from God, who reconciled us to himself through Christ and gave us the ministry of reconciliation: </a:t>
            </a:r>
            <a:endParaRPr lang="en-US" sz="4000" dirty="0" smtClean="0"/>
          </a:p>
          <a:p>
            <a:pPr marL="0" indent="0">
              <a:buNone/>
            </a:pPr>
            <a:r>
              <a:rPr lang="en-US" sz="4000" b="1" baseline="30000" dirty="0" smtClean="0"/>
              <a:t>19</a:t>
            </a:r>
            <a:r>
              <a:rPr lang="en-US" sz="4000" b="1" baseline="30000" dirty="0"/>
              <a:t> </a:t>
            </a:r>
            <a:r>
              <a:rPr lang="en-US" sz="4000" dirty="0"/>
              <a:t>that God was reconciling the world to himself in Christ, not counting people’s sins against them. And he has committed to us the message of reconciliation.</a:t>
            </a:r>
            <a:endParaRPr lang="en-US" sz="4000" dirty="0"/>
          </a:p>
        </p:txBody>
      </p:sp>
    </p:spTree>
    <p:extLst>
      <p:ext uri="{BB962C8B-B14F-4D97-AF65-F5344CB8AC3E}">
        <p14:creationId xmlns:p14="http://schemas.microsoft.com/office/powerpoint/2010/main" val="339769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2 Corinthians 5:20-21</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20 </a:t>
            </a:r>
            <a:r>
              <a:rPr lang="en-US" sz="4000" dirty="0"/>
              <a:t>We are therefore Christ’s ambassadors, as though God were making his appeal through us. We implore you on Christ’s behalf: Be reconciled to God. </a:t>
            </a:r>
            <a:endParaRPr lang="en-US" sz="4000" dirty="0" smtClean="0"/>
          </a:p>
          <a:p>
            <a:pPr marL="0" indent="0">
              <a:buNone/>
            </a:pPr>
            <a:r>
              <a:rPr lang="en-US" sz="4000" b="1" baseline="30000" dirty="0" smtClean="0"/>
              <a:t>21</a:t>
            </a:r>
            <a:r>
              <a:rPr lang="en-US" sz="4000" b="1" baseline="30000" dirty="0"/>
              <a:t> </a:t>
            </a:r>
            <a:r>
              <a:rPr lang="en-US" sz="4000" dirty="0"/>
              <a:t>God made him who had no sin to be </a:t>
            </a:r>
            <a:r>
              <a:rPr lang="en-US" sz="4000" dirty="0" smtClean="0"/>
              <a:t>sin</a:t>
            </a:r>
            <a:r>
              <a:rPr lang="en-US" sz="4000" dirty="0"/>
              <a:t> for us, so that in him we might become the righteousness of God.</a:t>
            </a:r>
            <a:endParaRPr lang="en-US" sz="4000" dirty="0"/>
          </a:p>
        </p:txBody>
      </p:sp>
    </p:spTree>
    <p:extLst>
      <p:ext uri="{BB962C8B-B14F-4D97-AF65-F5344CB8AC3E}">
        <p14:creationId xmlns:p14="http://schemas.microsoft.com/office/powerpoint/2010/main" val="3112423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Why did Paul do what he did?</a:t>
            </a:r>
            <a:endParaRPr lang="en-US" sz="5400" dirty="0"/>
          </a:p>
        </p:txBody>
      </p:sp>
      <p:sp>
        <p:nvSpPr>
          <p:cNvPr id="3" name="Content Placeholder 2"/>
          <p:cNvSpPr>
            <a:spLocks noGrp="1"/>
          </p:cNvSpPr>
          <p:nvPr>
            <p:ph idx="1"/>
          </p:nvPr>
        </p:nvSpPr>
        <p:spPr>
          <a:xfrm>
            <a:off x="838199" y="1825625"/>
            <a:ext cx="11068251" cy="4351338"/>
          </a:xfrm>
        </p:spPr>
        <p:txBody>
          <a:bodyPr>
            <a:noAutofit/>
          </a:bodyPr>
          <a:lstStyle/>
          <a:p>
            <a:r>
              <a:rPr lang="en-US" sz="3600" dirty="0" smtClean="0">
                <a:solidFill>
                  <a:srgbClr val="FFFF00"/>
                </a:solidFill>
              </a:rPr>
              <a:t>HE WAS CALLED BY GOD</a:t>
            </a:r>
          </a:p>
          <a:p>
            <a:r>
              <a:rPr lang="en-US" sz="3600" dirty="0" smtClean="0"/>
              <a:t>2 Corinthians 5:10 “For </a:t>
            </a:r>
            <a:r>
              <a:rPr lang="en-US" sz="3600" dirty="0"/>
              <a:t>we must all appear before the judgment seat of Christ, so that each of us may receive what is due us for the things done while in the body, whether good or bad.”</a:t>
            </a:r>
          </a:p>
          <a:p>
            <a:r>
              <a:rPr lang="en-US" sz="3600" dirty="0" smtClean="0"/>
              <a:t>2 Corinthians 5:11 “Since</a:t>
            </a:r>
            <a:r>
              <a:rPr lang="en-US" sz="3600" dirty="0"/>
              <a:t>, then, we know what it is to fear the Lord, we try to persuade others</a:t>
            </a:r>
            <a:r>
              <a:rPr lang="en-US" sz="3600" dirty="0" smtClean="0"/>
              <a:t>.”</a:t>
            </a:r>
          </a:p>
          <a:p>
            <a:r>
              <a:rPr lang="en-US" sz="3600" dirty="0" smtClean="0"/>
              <a:t>2 Corinthians 5:9 “So we make it our goal to please Him.”</a:t>
            </a:r>
            <a:endParaRPr lang="en-US" sz="3600" dirty="0"/>
          </a:p>
          <a:p>
            <a:endParaRPr lang="en-US" sz="3600" dirty="0"/>
          </a:p>
        </p:txBody>
      </p:sp>
    </p:spTree>
    <p:extLst>
      <p:ext uri="{BB962C8B-B14F-4D97-AF65-F5344CB8AC3E}">
        <p14:creationId xmlns:p14="http://schemas.microsoft.com/office/powerpoint/2010/main" val="2379545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Why did Paul do what he did?</a:t>
            </a:r>
            <a:endParaRPr lang="en-US" sz="5400" dirty="0"/>
          </a:p>
        </p:txBody>
      </p:sp>
      <p:sp>
        <p:nvSpPr>
          <p:cNvPr id="3" name="Content Placeholder 2"/>
          <p:cNvSpPr>
            <a:spLocks noGrp="1"/>
          </p:cNvSpPr>
          <p:nvPr>
            <p:ph idx="1"/>
          </p:nvPr>
        </p:nvSpPr>
        <p:spPr>
          <a:xfrm>
            <a:off x="838200" y="1825625"/>
            <a:ext cx="11049000" cy="4351338"/>
          </a:xfrm>
        </p:spPr>
        <p:txBody>
          <a:bodyPr>
            <a:noAutofit/>
          </a:bodyPr>
          <a:lstStyle/>
          <a:p>
            <a:r>
              <a:rPr lang="en-US" sz="3200" dirty="0" smtClean="0">
                <a:solidFill>
                  <a:srgbClr val="FFFF00"/>
                </a:solidFill>
              </a:rPr>
              <a:t>HE WAS CALLED BY GOD</a:t>
            </a:r>
          </a:p>
          <a:p>
            <a:r>
              <a:rPr lang="en-US" sz="3200" dirty="0" smtClean="0">
                <a:solidFill>
                  <a:srgbClr val="FFFF00"/>
                </a:solidFill>
              </a:rPr>
              <a:t>HE WAS CAPTURED BY THE LOVE OF CHRIST</a:t>
            </a:r>
          </a:p>
          <a:p>
            <a:r>
              <a:rPr lang="en-US" sz="3200" dirty="0" smtClean="0"/>
              <a:t>2 Corinthians 5:14-15 </a:t>
            </a:r>
            <a:r>
              <a:rPr lang="en-US" sz="3200" dirty="0"/>
              <a:t>“For Christ’s love compels us, because we are convinced that one died for all, and therefore all died. And he died for all, that those who live should no longer live for themselves but for him who died for them and was raised again</a:t>
            </a:r>
            <a:r>
              <a:rPr lang="en-US" sz="3200" dirty="0" smtClean="0"/>
              <a:t>.”</a:t>
            </a:r>
          </a:p>
          <a:p>
            <a:r>
              <a:rPr lang="en-US" sz="3200" dirty="0" smtClean="0"/>
              <a:t>2 Corinthians 5:21 “God made him who had no sin to be sin for us, so that in him we might become the righteousness of God.”</a:t>
            </a:r>
          </a:p>
        </p:txBody>
      </p:sp>
    </p:spTree>
    <p:extLst>
      <p:ext uri="{BB962C8B-B14F-4D97-AF65-F5344CB8AC3E}">
        <p14:creationId xmlns:p14="http://schemas.microsoft.com/office/powerpoint/2010/main" val="256262278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32</TotalTime>
  <Words>348</Words>
  <Application>Microsoft Office PowerPoint</Application>
  <PresentationFormat>Widescreen</PresentationFormat>
  <Paragraphs>37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Are You Crazy?</vt:lpstr>
      <vt:lpstr>Mark 3:21</vt:lpstr>
      <vt:lpstr>2 Corinthians 5:11-12</vt:lpstr>
      <vt:lpstr>2 Corinthians 5:13-15</vt:lpstr>
      <vt:lpstr>2 Corinthians 5:16-17</vt:lpstr>
      <vt:lpstr>2 Corinthians 5:18-19</vt:lpstr>
      <vt:lpstr>2 Corinthians 5:20-21</vt:lpstr>
      <vt:lpstr>Why did Paul do what he did?</vt:lpstr>
      <vt:lpstr>Why did Paul do what he did?</vt:lpstr>
      <vt:lpstr>Why did Paul do what he did?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You Crazy?</dc:title>
  <dc:creator>Gary Reiss</dc:creator>
  <cp:lastModifiedBy>Gary Reiss</cp:lastModifiedBy>
  <cp:revision>4</cp:revision>
  <cp:lastPrinted>2021-06-11T14:11:28Z</cp:lastPrinted>
  <dcterms:created xsi:type="dcterms:W3CDTF">2021-06-11T13:47:34Z</dcterms:created>
  <dcterms:modified xsi:type="dcterms:W3CDTF">2021-06-11T14:20:18Z</dcterms:modified>
</cp:coreProperties>
</file>