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5114C09-F402-4CD2-846A-D39202E154A3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2CD6CF8-2B98-4AE5-A44F-265D322A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84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8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1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1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9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6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2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2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5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3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1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3A3E-232D-4441-91FB-D229F8E224F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E0D9-071D-4015-8E99-5F0E7B97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662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Here I Am; Send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6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323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Isaiah’s Response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“ruined”… “undone” … “speechless”</a:t>
            </a:r>
          </a:p>
          <a:p>
            <a:r>
              <a:rPr lang="en-US" sz="3600" dirty="0" smtClean="0"/>
              <a:t>Is 6:5 “For I am a man of unclean lips, and I live among a people of unclean lips, and my eyes have seen the King, the Lord Almighty.”</a:t>
            </a:r>
          </a:p>
          <a:p>
            <a:r>
              <a:rPr lang="en-US" sz="3600" dirty="0" smtClean="0"/>
              <a:t>Confession… the first step towards God’s radical and deep cleansing.</a:t>
            </a:r>
          </a:p>
          <a:p>
            <a:r>
              <a:rPr lang="en-US" sz="3600" dirty="0" smtClean="0"/>
              <a:t>Is 6:7 “See, this has touched your lips; your guilt is taken away and your sin atoned for.”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507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Tell People What the Lord has done…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7502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Is 6:8 “Whom shall I send? And who will go for us?”</a:t>
            </a:r>
          </a:p>
          <a:p>
            <a:r>
              <a:rPr lang="en-US" sz="4000" dirty="0" smtClean="0"/>
              <a:t>Is 6:8b “Here am I; Send me!”</a:t>
            </a:r>
          </a:p>
          <a:p>
            <a:r>
              <a:rPr lang="en-US" sz="4000" dirty="0" smtClean="0"/>
              <a:t>Is 6:9 “Go and tell this people…”</a:t>
            </a:r>
          </a:p>
          <a:p>
            <a:r>
              <a:rPr lang="en-US" sz="4000" dirty="0" smtClean="0"/>
              <a:t>The Lord has a Mission for the willing and obedient.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5419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Mission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7794"/>
            <a:ext cx="10515600" cy="4579169"/>
          </a:xfrm>
        </p:spPr>
        <p:txBody>
          <a:bodyPr>
            <a:noAutofit/>
          </a:bodyPr>
          <a:lstStyle/>
          <a:p>
            <a:r>
              <a:rPr lang="en-US" sz="4000" dirty="0" smtClean="0"/>
              <a:t>Not easy… no promise of success</a:t>
            </a:r>
          </a:p>
          <a:p>
            <a:r>
              <a:rPr lang="en-US" sz="4000" dirty="0" smtClean="0"/>
              <a:t>Is 6:9-10 “Go </a:t>
            </a:r>
            <a:r>
              <a:rPr lang="en-US" sz="4000" dirty="0"/>
              <a:t>and tell this people: ‘Be ever hearing, but never understanding; be ever seeing, but never perceiving.’ Make the heart of this people calloused; make their ears dull and close their eyes. Otherwise they might see with their eyes, hear with their ears, understand with their hearts, and turn and be healed.”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0537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Psalm 115:5-7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5 </a:t>
            </a:r>
            <a:r>
              <a:rPr lang="en-US" sz="4000" dirty="0"/>
              <a:t>They have mouths, but cannot </a:t>
            </a:r>
            <a:r>
              <a:rPr lang="en-US" sz="4000" dirty="0" smtClean="0"/>
              <a:t>speak,</a:t>
            </a:r>
            <a:r>
              <a:rPr lang="en-US" sz="4000" dirty="0"/>
              <a:t> </a:t>
            </a:r>
            <a:r>
              <a:rPr lang="en-US" sz="4000" dirty="0" smtClean="0"/>
              <a:t>eyes</a:t>
            </a:r>
            <a:r>
              <a:rPr lang="en-US" sz="4000" dirty="0"/>
              <a:t>, but cannot see.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6</a:t>
            </a:r>
            <a:r>
              <a:rPr lang="en-US" sz="4000" b="1" baseline="30000" dirty="0"/>
              <a:t> </a:t>
            </a:r>
            <a:r>
              <a:rPr lang="en-US" sz="4000" dirty="0"/>
              <a:t>They have ears, but cannot hear,</a:t>
            </a:r>
            <a:r>
              <a:rPr lang="en-US" sz="4000" dirty="0"/>
              <a:t> noses, but cannot smell. 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7</a:t>
            </a:r>
            <a:r>
              <a:rPr lang="en-US" sz="4000" b="1" baseline="30000" dirty="0"/>
              <a:t> </a:t>
            </a:r>
            <a:r>
              <a:rPr lang="en-US" sz="4000" dirty="0"/>
              <a:t>They have hands, but cannot feel, feet, but cannot walk, nor can they utter a sound with their throats.</a:t>
            </a:r>
          </a:p>
        </p:txBody>
      </p:sp>
    </p:spTree>
    <p:extLst>
      <p:ext uri="{BB962C8B-B14F-4D97-AF65-F5344CB8AC3E}">
        <p14:creationId xmlns:p14="http://schemas.microsoft.com/office/powerpoint/2010/main" val="853425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Worship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tend to become like that which we worship.</a:t>
            </a:r>
          </a:p>
          <a:p>
            <a:r>
              <a:rPr lang="en-US" sz="4000" dirty="0" smtClean="0"/>
              <a:t>Ministry is about pleasing Him.</a:t>
            </a:r>
          </a:p>
          <a:p>
            <a:r>
              <a:rPr lang="en-US" sz="4000" dirty="0" smtClean="0"/>
              <a:t>Be faithful and obedient to Him and leave results to Him.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994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6:1-2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 In </a:t>
            </a:r>
            <a:r>
              <a:rPr lang="en-US" sz="4000" dirty="0"/>
              <a:t>the year that King </a:t>
            </a:r>
            <a:r>
              <a:rPr lang="en-US" sz="4000" dirty="0" err="1"/>
              <a:t>Uzziah</a:t>
            </a:r>
            <a:r>
              <a:rPr lang="en-US" sz="4000" dirty="0"/>
              <a:t> died, I saw the Lord, high and exalted, seated on a throne; and the train of his robe filled the temple. 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b="1" baseline="30000" dirty="0" smtClean="0"/>
              <a:t>2</a:t>
            </a:r>
            <a:r>
              <a:rPr lang="en-US" sz="4000" b="1" baseline="30000" dirty="0"/>
              <a:t> </a:t>
            </a:r>
            <a:r>
              <a:rPr lang="en-US" sz="4000" dirty="0"/>
              <a:t>Above him were seraphim, each with six wings: With two wings they covered their faces, with two they covered their feet, and with two they were flying. 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247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6:3-4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3 </a:t>
            </a:r>
            <a:r>
              <a:rPr lang="en-US" sz="4000" dirty="0"/>
              <a:t>And they were calling to one another:</a:t>
            </a:r>
          </a:p>
          <a:p>
            <a:pPr marL="0" indent="0">
              <a:buNone/>
            </a:pPr>
            <a:r>
              <a:rPr lang="en-US" sz="4000" dirty="0" smtClean="0"/>
              <a:t>	“</a:t>
            </a:r>
            <a:r>
              <a:rPr lang="en-US" sz="4000" dirty="0"/>
              <a:t>Holy, holy, holy is the </a:t>
            </a:r>
            <a:r>
              <a:rPr lang="en-US" sz="4000" cap="small" dirty="0"/>
              <a:t>Lord</a:t>
            </a:r>
            <a:r>
              <a:rPr lang="en-US" sz="4000" dirty="0"/>
              <a:t> Almighty;</a:t>
            </a:r>
            <a:br>
              <a:rPr lang="en-US" sz="4000" dirty="0"/>
            </a:br>
            <a:r>
              <a:rPr lang="en-US" sz="4000" dirty="0"/>
              <a:t> </a:t>
            </a:r>
            <a:r>
              <a:rPr lang="en-US" sz="4000" dirty="0" smtClean="0"/>
              <a:t>	</a:t>
            </a:r>
            <a:r>
              <a:rPr lang="en-US" sz="4000" dirty="0"/>
              <a:t>   the whole earth is full of his glory.”</a:t>
            </a:r>
          </a:p>
          <a:p>
            <a:pPr marL="0" indent="0">
              <a:buNone/>
            </a:pPr>
            <a:r>
              <a:rPr lang="en-US" sz="4000" b="1" baseline="30000" dirty="0"/>
              <a:t>4 </a:t>
            </a:r>
            <a:r>
              <a:rPr lang="en-US" sz="4000" dirty="0"/>
              <a:t>At the sound of their voices the doorposts and thresholds shook and the temple was filled with smoke.</a:t>
            </a:r>
          </a:p>
        </p:txBody>
      </p:sp>
    </p:spTree>
    <p:extLst>
      <p:ext uri="{BB962C8B-B14F-4D97-AF65-F5344CB8AC3E}">
        <p14:creationId xmlns:p14="http://schemas.microsoft.com/office/powerpoint/2010/main" val="258072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6:5-6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5 </a:t>
            </a:r>
            <a:r>
              <a:rPr lang="en-US" sz="4000" dirty="0"/>
              <a:t>“Woe to me!” I cried. “I am ruined! For I am a man of unclean lips, and I live among a people of unclean lips, and my eyes have seen the King, the </a:t>
            </a:r>
            <a:r>
              <a:rPr lang="en-US" sz="4000" cap="small" dirty="0"/>
              <a:t>Lord</a:t>
            </a:r>
            <a:r>
              <a:rPr lang="en-US" sz="4000" dirty="0"/>
              <a:t> Almighty.”</a:t>
            </a:r>
          </a:p>
          <a:p>
            <a:pPr marL="0" indent="0">
              <a:buNone/>
            </a:pPr>
            <a:r>
              <a:rPr lang="en-US" sz="4000" b="1" baseline="30000" dirty="0"/>
              <a:t>6 </a:t>
            </a:r>
            <a:r>
              <a:rPr lang="en-US" sz="4000" dirty="0"/>
              <a:t>Then one of the seraphim flew to me with a live coal in his hand, which he had taken with tongs from the altar. </a:t>
            </a:r>
          </a:p>
        </p:txBody>
      </p:sp>
    </p:spTree>
    <p:extLst>
      <p:ext uri="{BB962C8B-B14F-4D97-AF65-F5344CB8AC3E}">
        <p14:creationId xmlns:p14="http://schemas.microsoft.com/office/powerpoint/2010/main" val="233066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6:7-8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7 </a:t>
            </a:r>
            <a:r>
              <a:rPr lang="en-US" sz="4000" dirty="0"/>
              <a:t>With it he touched my mouth and said, “See, this has touched your lips; your guilt is taken away and your sin atoned for.”</a:t>
            </a:r>
          </a:p>
          <a:p>
            <a:pPr marL="0" indent="0">
              <a:buNone/>
            </a:pPr>
            <a:r>
              <a:rPr lang="en-US" sz="4000" b="1" baseline="30000" dirty="0"/>
              <a:t>8 </a:t>
            </a:r>
            <a:r>
              <a:rPr lang="en-US" sz="4000" dirty="0"/>
              <a:t>Then I heard the voice of the Lord saying, “Whom shall I send? And who will go for us?”</a:t>
            </a:r>
          </a:p>
          <a:p>
            <a:pPr marL="0" indent="0">
              <a:buNone/>
            </a:pPr>
            <a:r>
              <a:rPr lang="en-US" sz="4000" dirty="0" smtClean="0"/>
              <a:t>	And </a:t>
            </a:r>
            <a:r>
              <a:rPr lang="en-US" sz="4000" dirty="0"/>
              <a:t>I said, “Here am I. Send me!”</a:t>
            </a:r>
          </a:p>
        </p:txBody>
      </p:sp>
    </p:spTree>
    <p:extLst>
      <p:ext uri="{BB962C8B-B14F-4D97-AF65-F5344CB8AC3E}">
        <p14:creationId xmlns:p14="http://schemas.microsoft.com/office/powerpoint/2010/main" val="384574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6:9-10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667"/>
            <a:ext cx="10515600" cy="4627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baseline="30000" dirty="0"/>
              <a:t>9 </a:t>
            </a:r>
            <a:r>
              <a:rPr lang="en-US" sz="4000" dirty="0"/>
              <a:t>He said, “Go and tell this people:</a:t>
            </a:r>
          </a:p>
          <a:p>
            <a:pPr marL="0" indent="0">
              <a:buNone/>
            </a:pPr>
            <a:r>
              <a:rPr lang="en-US" sz="4000" dirty="0" smtClean="0"/>
              <a:t>	“‘</a:t>
            </a:r>
            <a:r>
              <a:rPr lang="en-US" sz="4000" dirty="0"/>
              <a:t>Be ever hearing, but never understanding;</a:t>
            </a:r>
            <a:br>
              <a:rPr lang="en-US" sz="4000" dirty="0"/>
            </a:br>
            <a:r>
              <a:rPr lang="en-US" sz="4000" dirty="0"/>
              <a:t> </a:t>
            </a:r>
            <a:r>
              <a:rPr lang="en-US" sz="4000" dirty="0" smtClean="0"/>
              <a:t>	</a:t>
            </a:r>
            <a:r>
              <a:rPr lang="en-US" sz="4000" dirty="0"/>
              <a:t>   be ever seeing, but never perceiving.’</a:t>
            </a:r>
            <a:br>
              <a:rPr lang="en-US" sz="4000" dirty="0"/>
            </a:br>
            <a:r>
              <a:rPr lang="en-US" sz="4000" b="1" baseline="30000" dirty="0"/>
              <a:t>10 </a:t>
            </a:r>
            <a:r>
              <a:rPr lang="en-US" sz="4000" dirty="0"/>
              <a:t>Make the heart of this people </a:t>
            </a:r>
            <a:r>
              <a:rPr lang="en-US" sz="4000" dirty="0" smtClean="0"/>
              <a:t>calloused;</a:t>
            </a:r>
            <a:r>
              <a:rPr lang="en-US" sz="4000" dirty="0"/>
              <a:t> </a:t>
            </a:r>
            <a:r>
              <a:rPr lang="en-US" sz="4000" dirty="0" smtClean="0"/>
              <a:t>make </a:t>
            </a:r>
            <a:r>
              <a:rPr lang="en-US" sz="4000" dirty="0"/>
              <a:t>their ears </a:t>
            </a:r>
            <a:r>
              <a:rPr lang="en-US" sz="4000" dirty="0" smtClean="0"/>
              <a:t>dull</a:t>
            </a:r>
            <a:r>
              <a:rPr lang="en-US" sz="4000" dirty="0"/>
              <a:t> </a:t>
            </a:r>
            <a:r>
              <a:rPr lang="en-US" sz="4000" dirty="0" smtClean="0"/>
              <a:t>and </a:t>
            </a:r>
            <a:r>
              <a:rPr lang="en-US" sz="4000" dirty="0"/>
              <a:t>close their </a:t>
            </a:r>
            <a:r>
              <a:rPr lang="en-US" sz="4000" dirty="0" smtClean="0"/>
              <a:t>eyes.</a:t>
            </a:r>
            <a:r>
              <a:rPr lang="en-US" sz="4000" dirty="0"/>
              <a:t> </a:t>
            </a:r>
            <a:r>
              <a:rPr lang="en-US" sz="4000" dirty="0" smtClean="0"/>
              <a:t>Otherwise </a:t>
            </a:r>
            <a:r>
              <a:rPr lang="en-US" sz="4000" dirty="0"/>
              <a:t>they might see with their </a:t>
            </a:r>
            <a:r>
              <a:rPr lang="en-US" sz="4000" dirty="0" smtClean="0"/>
              <a:t>eyes,</a:t>
            </a:r>
            <a:r>
              <a:rPr lang="en-US" sz="4000" dirty="0"/>
              <a:t> </a:t>
            </a:r>
            <a:r>
              <a:rPr lang="en-US" sz="4000" dirty="0" smtClean="0"/>
              <a:t>hear </a:t>
            </a:r>
            <a:r>
              <a:rPr lang="en-US" sz="4000" dirty="0"/>
              <a:t>with their </a:t>
            </a:r>
            <a:r>
              <a:rPr lang="en-US" sz="4000" dirty="0" smtClean="0"/>
              <a:t>ears,</a:t>
            </a:r>
            <a:r>
              <a:rPr lang="en-US" sz="4000" dirty="0"/>
              <a:t> </a:t>
            </a:r>
            <a:r>
              <a:rPr lang="en-US" sz="4000" dirty="0" smtClean="0"/>
              <a:t>understand </a:t>
            </a:r>
            <a:r>
              <a:rPr lang="en-US" sz="4000" dirty="0"/>
              <a:t>with their </a:t>
            </a:r>
            <a:r>
              <a:rPr lang="en-US" sz="4000" dirty="0" smtClean="0"/>
              <a:t>hearts, and </a:t>
            </a:r>
            <a:r>
              <a:rPr lang="en-US" sz="4000" dirty="0"/>
              <a:t>turn and be healed.”</a:t>
            </a:r>
          </a:p>
        </p:txBody>
      </p:sp>
    </p:spTree>
    <p:extLst>
      <p:ext uri="{BB962C8B-B14F-4D97-AF65-F5344CB8AC3E}">
        <p14:creationId xmlns:p14="http://schemas.microsoft.com/office/powerpoint/2010/main" val="70784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6:11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11 </a:t>
            </a:r>
            <a:r>
              <a:rPr lang="en-US" sz="4000" dirty="0"/>
              <a:t>Then I said, “For how long, Lord?”</a:t>
            </a:r>
          </a:p>
          <a:p>
            <a:pPr marL="0" indent="0">
              <a:buNone/>
            </a:pPr>
            <a:r>
              <a:rPr lang="en-US" sz="4000" dirty="0" smtClean="0"/>
              <a:t>	And </a:t>
            </a:r>
            <a:r>
              <a:rPr lang="en-US" sz="4000" dirty="0"/>
              <a:t>he answered:</a:t>
            </a:r>
          </a:p>
          <a:p>
            <a:pPr marL="0" indent="0">
              <a:buNone/>
            </a:pPr>
            <a:r>
              <a:rPr lang="en-US" sz="4000" dirty="0" smtClean="0"/>
              <a:t>	“</a:t>
            </a:r>
            <a:r>
              <a:rPr lang="en-US" sz="4000" dirty="0"/>
              <a:t>Until the cities lie ruined</a:t>
            </a:r>
            <a:br>
              <a:rPr lang="en-US" sz="4000" dirty="0"/>
            </a:br>
            <a:r>
              <a:rPr lang="en-US" sz="4000" dirty="0"/>
              <a:t>    and without inhabitant,</a:t>
            </a:r>
            <a:br>
              <a:rPr lang="en-US" sz="4000" dirty="0"/>
            </a:br>
            <a:r>
              <a:rPr lang="en-US" sz="4000" dirty="0" smtClean="0"/>
              <a:t>	until </a:t>
            </a:r>
            <a:r>
              <a:rPr lang="en-US" sz="4000" dirty="0"/>
              <a:t>the houses are left deserted</a:t>
            </a:r>
            <a:br>
              <a:rPr lang="en-US" sz="4000" dirty="0"/>
            </a:br>
            <a:r>
              <a:rPr lang="en-US" sz="4000" dirty="0"/>
              <a:t>    and the fields ruined and ravaged,</a:t>
            </a:r>
          </a:p>
        </p:txBody>
      </p:sp>
    </p:spTree>
    <p:extLst>
      <p:ext uri="{BB962C8B-B14F-4D97-AF65-F5344CB8AC3E}">
        <p14:creationId xmlns:p14="http://schemas.microsoft.com/office/powerpoint/2010/main" val="335219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Isaiah 6:12-13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baseline="30000" dirty="0"/>
              <a:t>12 </a:t>
            </a:r>
            <a:r>
              <a:rPr lang="en-US" sz="4000" dirty="0"/>
              <a:t>until the </a:t>
            </a:r>
            <a:r>
              <a:rPr lang="en-US" sz="4000" cap="small" dirty="0"/>
              <a:t>Lord</a:t>
            </a:r>
            <a:r>
              <a:rPr lang="en-US" sz="4000" dirty="0"/>
              <a:t> has sent everyone far away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and the land is utterly forsaken.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baseline="30000" dirty="0"/>
              <a:t>13 </a:t>
            </a:r>
            <a:r>
              <a:rPr lang="en-US" sz="4000" dirty="0"/>
              <a:t>And though a tenth remains in the land,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it will again be laid waste.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	But </a:t>
            </a:r>
            <a:r>
              <a:rPr lang="en-US" sz="4000" dirty="0"/>
              <a:t>as the terebinth and oak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leave stumps when they are cut down,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    so the holy seed will be the stump in the land.”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87467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Powerful Encounter with God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Is.6:3 “Holy, holy, holy is the Lord Almighty; the whole earth is full of His glory.”</a:t>
            </a:r>
          </a:p>
          <a:p>
            <a:r>
              <a:rPr lang="en-US" sz="3200" dirty="0" smtClean="0"/>
              <a:t>Rev.4:8 “Holy, holy, holy is the Lord God Almighty, who was, and is, and is to come.”</a:t>
            </a:r>
          </a:p>
          <a:p>
            <a:r>
              <a:rPr lang="en-US" sz="3200" dirty="0" smtClean="0"/>
              <a:t>Rev 5:12 “Worthy is the Lamb, who was slain, to receive power and wealth and wisdom and strength and honor and glory and praise!”</a:t>
            </a:r>
          </a:p>
          <a:p>
            <a:r>
              <a:rPr lang="en-US" sz="3200" dirty="0" smtClean="0"/>
              <a:t>Rev 19:1-2a “Hallelujah! Salvation and glory and power belong to our God, for true and just are his judgments.”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9225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376</Words>
  <Application>Microsoft Office PowerPoint</Application>
  <PresentationFormat>Widescreen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Here I Am; Send Me</vt:lpstr>
      <vt:lpstr>Isaiah 6:1-2</vt:lpstr>
      <vt:lpstr>Isaiah 6:3-4</vt:lpstr>
      <vt:lpstr>Isaiah 6:5-6</vt:lpstr>
      <vt:lpstr>Isaiah 6:7-8</vt:lpstr>
      <vt:lpstr>Isaiah 6:9-10</vt:lpstr>
      <vt:lpstr>Isaiah 6:11</vt:lpstr>
      <vt:lpstr>Isaiah 6:12-13</vt:lpstr>
      <vt:lpstr>Powerful Encounter with God</vt:lpstr>
      <vt:lpstr>Isaiah’s Response</vt:lpstr>
      <vt:lpstr>Tell People What the Lord has done…</vt:lpstr>
      <vt:lpstr>The Mission</vt:lpstr>
      <vt:lpstr>Psalm 115:5-7</vt:lpstr>
      <vt:lpstr>Worship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 I Am; Send Me</dc:title>
  <dc:creator>Gary Reiss</dc:creator>
  <cp:lastModifiedBy>Gary Reiss</cp:lastModifiedBy>
  <cp:revision>4</cp:revision>
  <cp:lastPrinted>2021-05-26T19:46:42Z</cp:lastPrinted>
  <dcterms:created xsi:type="dcterms:W3CDTF">2021-05-26T19:15:06Z</dcterms:created>
  <dcterms:modified xsi:type="dcterms:W3CDTF">2021-05-26T19:47:09Z</dcterms:modified>
</cp:coreProperties>
</file>