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304-FB50-4AD3-835F-C79648E4A58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8BA-E3DA-4C78-9EC8-DB2D31850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7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304-FB50-4AD3-835F-C79648E4A58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8BA-E3DA-4C78-9EC8-DB2D31850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5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304-FB50-4AD3-835F-C79648E4A58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8BA-E3DA-4C78-9EC8-DB2D31850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2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304-FB50-4AD3-835F-C79648E4A58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8BA-E3DA-4C78-9EC8-DB2D31850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3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304-FB50-4AD3-835F-C79648E4A58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8BA-E3DA-4C78-9EC8-DB2D31850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304-FB50-4AD3-835F-C79648E4A58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8BA-E3DA-4C78-9EC8-DB2D31850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304-FB50-4AD3-835F-C79648E4A58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8BA-E3DA-4C78-9EC8-DB2D31850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8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304-FB50-4AD3-835F-C79648E4A58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8BA-E3DA-4C78-9EC8-DB2D31850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8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304-FB50-4AD3-835F-C79648E4A58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8BA-E3DA-4C78-9EC8-DB2D31850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304-FB50-4AD3-835F-C79648E4A58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8BA-E3DA-4C78-9EC8-DB2D31850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5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304-FB50-4AD3-835F-C79648E4A58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8BA-E3DA-4C78-9EC8-DB2D31850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7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2304-FB50-4AD3-835F-C79648E4A58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E8BA-E3DA-4C78-9EC8-DB2D31850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60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“Sufficient Grace”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2 Corinthians 12:1-10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33351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True about Thorns in the Flesh…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Thorns are painful</a:t>
            </a:r>
          </a:p>
          <a:p>
            <a:r>
              <a:rPr lang="en-US" sz="4000" dirty="0" smtClean="0"/>
              <a:t>Thorns get you when you’re not paying attention</a:t>
            </a:r>
          </a:p>
          <a:p>
            <a:r>
              <a:rPr lang="en-US" sz="4000" dirty="0" smtClean="0"/>
              <a:t>Thorns keep you from going certain places</a:t>
            </a:r>
          </a:p>
          <a:p>
            <a:r>
              <a:rPr lang="en-US" sz="4000" dirty="0" smtClean="0"/>
              <a:t>Thorns can be physical, emotional, people, spiritual, mental, etc.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2883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Value of Thorns…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Thorns humble us</a:t>
            </a:r>
          </a:p>
          <a:p>
            <a:r>
              <a:rPr lang="en-US" sz="4000" dirty="0" smtClean="0"/>
              <a:t>Thorns invite us to depend on God</a:t>
            </a:r>
          </a:p>
          <a:p>
            <a:r>
              <a:rPr lang="en-US" sz="4000" dirty="0" smtClean="0"/>
              <a:t>Thorns put God’s power on display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8817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7141"/>
            <a:ext cx="10515600" cy="55898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Paul’s Prayer…</a:t>
            </a:r>
          </a:p>
          <a:p>
            <a:r>
              <a:rPr lang="en-US" sz="4000" dirty="0" smtClean="0"/>
              <a:t>Pleaded that the thorn would be taken away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God’s Answer…</a:t>
            </a:r>
          </a:p>
          <a:p>
            <a:r>
              <a:rPr lang="en-US" sz="4000" dirty="0" smtClean="0"/>
              <a:t>“My grace is sufficient for you, for my power is made perfect in weakness.” (v.9)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3119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2 Corinthians 12:10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“That is why, for Christ’s sake, I delight in weaknesses, in insults, in hardships, in persecutions, in difficulties. For when I am weak, then I am strong.”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9461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2 Corinthians 12:1a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“I must go on boasting.”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8750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2 Corinthians 11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Paul has to defend his Apostleship</a:t>
            </a:r>
          </a:p>
          <a:p>
            <a:r>
              <a:rPr lang="en-US" sz="4000" dirty="0" smtClean="0"/>
              <a:t>2 Corinthians 11:5 “I do not think I am in the least inferior to those ‘super-apostles’.”</a:t>
            </a:r>
          </a:p>
          <a:p>
            <a:r>
              <a:rPr lang="en-US" sz="4000" dirty="0" smtClean="0"/>
              <a:t>Corinthians loved impressive people… the “stars”</a:t>
            </a:r>
          </a:p>
          <a:p>
            <a:r>
              <a:rPr lang="en-US" sz="4000" dirty="0" smtClean="0"/>
              <a:t>Easy to be intimidated by impressive people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6902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2 Corinthians 12:1-2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</a:t>
            </a:r>
            <a:r>
              <a:rPr lang="en-US" sz="4000" dirty="0" smtClean="0"/>
              <a:t> I </a:t>
            </a:r>
            <a:r>
              <a:rPr lang="en-US" sz="4000" dirty="0"/>
              <a:t>must go on boasting. Although there is nothing to be gained, I will go on to visions and revelations from the Lord. 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b="1" baseline="30000" dirty="0" smtClean="0"/>
              <a:t>2</a:t>
            </a:r>
            <a:r>
              <a:rPr lang="en-US" sz="4000" b="1" baseline="30000" dirty="0"/>
              <a:t> </a:t>
            </a:r>
            <a:r>
              <a:rPr lang="en-US" sz="4000" dirty="0"/>
              <a:t>I know a man in Christ who fourteen years ago was caught up to the third heaven. Whether it was in the body or out of the body I do not know—God knows.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77669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2 Corinthians 12:3-4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3 </a:t>
            </a:r>
            <a:r>
              <a:rPr lang="en-US" sz="4000" dirty="0"/>
              <a:t>And I know that this man—whether in the body or apart from the body I do not know, but God knows— 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b="1" baseline="30000" dirty="0" smtClean="0"/>
              <a:t>4</a:t>
            </a:r>
            <a:r>
              <a:rPr lang="en-US" sz="4000" b="1" baseline="30000" dirty="0"/>
              <a:t> </a:t>
            </a:r>
            <a:r>
              <a:rPr lang="en-US" sz="4000" dirty="0"/>
              <a:t>was caught up to paradise and heard inexpressible things, things that no one is permitted to tell.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3809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2 Corinthians 12:5-6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5 </a:t>
            </a:r>
            <a:r>
              <a:rPr lang="en-US" sz="4000" dirty="0"/>
              <a:t>I will boast about a man like that, but I will not boast about myself, except about my weaknesses. 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b="1" baseline="30000" dirty="0" smtClean="0"/>
              <a:t>6</a:t>
            </a:r>
            <a:r>
              <a:rPr lang="en-US" sz="4000" b="1" baseline="30000" dirty="0"/>
              <a:t> </a:t>
            </a:r>
            <a:r>
              <a:rPr lang="en-US" sz="4000" dirty="0"/>
              <a:t>Even if I should choose to boast, I would not be a fool, because I would be speaking the truth. But I refrain, so no one will think more of me than is warranted by what I do or say,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3824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2 Corinthians 12:7-8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7 </a:t>
            </a:r>
            <a:r>
              <a:rPr lang="en-US" sz="4000" dirty="0"/>
              <a:t>or because of these surpassingly great revelations. Therefore, in order to keep me from becoming conceited, I was given a thorn in my flesh, a messenger of Satan, to torment me. 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b="1" baseline="30000" dirty="0" smtClean="0"/>
              <a:t>8</a:t>
            </a:r>
            <a:r>
              <a:rPr lang="en-US" sz="4000" b="1" baseline="30000" dirty="0"/>
              <a:t> </a:t>
            </a:r>
            <a:r>
              <a:rPr lang="en-US" sz="4000" dirty="0"/>
              <a:t>Three times I pleaded with the Lord to take it away from me.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8978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2 Corinthians 12:9-10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7574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800" b="1" baseline="30000" dirty="0"/>
              <a:t>9 </a:t>
            </a:r>
            <a:r>
              <a:rPr lang="en-US" sz="3800" dirty="0"/>
              <a:t>But he said to me, “My grace is sufficient for you, for my power is made perfect in weakness.” Therefore I will boast all the more gladly about my weaknesses, so that Christ’s power may rest on me. 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b="1" baseline="30000" dirty="0" smtClean="0"/>
              <a:t>10</a:t>
            </a:r>
            <a:r>
              <a:rPr lang="en-US" sz="3800" b="1" baseline="30000" dirty="0"/>
              <a:t> </a:t>
            </a:r>
            <a:r>
              <a:rPr lang="en-US" sz="3800" dirty="0"/>
              <a:t>That is why, for Christ’s sake, I delight in weaknesses, in insults, in hardships, in persecutions, in difficulties. For when I am weak, then I am strong.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848888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2 Corinthians 11:30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Paul chose to “boast of the things that show my weakness.”</a:t>
            </a:r>
          </a:p>
          <a:p>
            <a:r>
              <a:rPr lang="en-US" sz="4000" dirty="0" smtClean="0"/>
              <a:t>“Thorn in the Flesh”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0694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243</Words>
  <Application>Microsoft Office PowerPoint</Application>
  <PresentationFormat>Widescreen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“Sufficient Grace”</vt:lpstr>
      <vt:lpstr>2 Corinthians 12:1a</vt:lpstr>
      <vt:lpstr>2 Corinthians 11</vt:lpstr>
      <vt:lpstr>2 Corinthians 12:1-2</vt:lpstr>
      <vt:lpstr>2 Corinthians 12:3-4</vt:lpstr>
      <vt:lpstr>2 Corinthians 12:5-6</vt:lpstr>
      <vt:lpstr>2 Corinthians 12:7-8</vt:lpstr>
      <vt:lpstr>2 Corinthians 12:9-10</vt:lpstr>
      <vt:lpstr>2 Corinthians 11:30</vt:lpstr>
      <vt:lpstr>True about Thorns in the Flesh…</vt:lpstr>
      <vt:lpstr>Value of Thorns…</vt:lpstr>
      <vt:lpstr>PowerPoint Presentation</vt:lpstr>
      <vt:lpstr>2 Corinthians 12:10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“Sufficient Grace”</dc:title>
  <dc:creator>Gary Reiss</dc:creator>
  <cp:lastModifiedBy>Gary Reiss</cp:lastModifiedBy>
  <cp:revision>3</cp:revision>
  <cp:lastPrinted>2021-07-01T16:23:57Z</cp:lastPrinted>
  <dcterms:created xsi:type="dcterms:W3CDTF">2021-07-01T16:09:34Z</dcterms:created>
  <dcterms:modified xsi:type="dcterms:W3CDTF">2021-07-01T16:30:20Z</dcterms:modified>
</cp:coreProperties>
</file>