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3E20E4-8CBD-4EB6-AB5E-CA885B9FAEC2}" type="datetimeFigureOut">
              <a:rPr lang="en-US" smtClean="0"/>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EB7AC-D4BB-42C3-BA17-4D0CC198C30F}" type="slidenum">
              <a:rPr lang="en-US" smtClean="0"/>
              <a:t>‹#›</a:t>
            </a:fld>
            <a:endParaRPr lang="en-US"/>
          </a:p>
        </p:txBody>
      </p:sp>
    </p:spTree>
    <p:extLst>
      <p:ext uri="{BB962C8B-B14F-4D97-AF65-F5344CB8AC3E}">
        <p14:creationId xmlns:p14="http://schemas.microsoft.com/office/powerpoint/2010/main" val="3282589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3E20E4-8CBD-4EB6-AB5E-CA885B9FAEC2}" type="datetimeFigureOut">
              <a:rPr lang="en-US" smtClean="0"/>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EB7AC-D4BB-42C3-BA17-4D0CC198C30F}" type="slidenum">
              <a:rPr lang="en-US" smtClean="0"/>
              <a:t>‹#›</a:t>
            </a:fld>
            <a:endParaRPr lang="en-US"/>
          </a:p>
        </p:txBody>
      </p:sp>
    </p:spTree>
    <p:extLst>
      <p:ext uri="{BB962C8B-B14F-4D97-AF65-F5344CB8AC3E}">
        <p14:creationId xmlns:p14="http://schemas.microsoft.com/office/powerpoint/2010/main" val="284664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3E20E4-8CBD-4EB6-AB5E-CA885B9FAEC2}" type="datetimeFigureOut">
              <a:rPr lang="en-US" smtClean="0"/>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EB7AC-D4BB-42C3-BA17-4D0CC198C30F}" type="slidenum">
              <a:rPr lang="en-US" smtClean="0"/>
              <a:t>‹#›</a:t>
            </a:fld>
            <a:endParaRPr lang="en-US"/>
          </a:p>
        </p:txBody>
      </p:sp>
    </p:spTree>
    <p:extLst>
      <p:ext uri="{BB962C8B-B14F-4D97-AF65-F5344CB8AC3E}">
        <p14:creationId xmlns:p14="http://schemas.microsoft.com/office/powerpoint/2010/main" val="930441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3E20E4-8CBD-4EB6-AB5E-CA885B9FAEC2}" type="datetimeFigureOut">
              <a:rPr lang="en-US" smtClean="0"/>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EB7AC-D4BB-42C3-BA17-4D0CC198C30F}" type="slidenum">
              <a:rPr lang="en-US" smtClean="0"/>
              <a:t>‹#›</a:t>
            </a:fld>
            <a:endParaRPr lang="en-US"/>
          </a:p>
        </p:txBody>
      </p:sp>
    </p:spTree>
    <p:extLst>
      <p:ext uri="{BB962C8B-B14F-4D97-AF65-F5344CB8AC3E}">
        <p14:creationId xmlns:p14="http://schemas.microsoft.com/office/powerpoint/2010/main" val="1485602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83E20E4-8CBD-4EB6-AB5E-CA885B9FAEC2}" type="datetimeFigureOut">
              <a:rPr lang="en-US" smtClean="0"/>
              <a:t>9/8/2021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EB7AC-D4BB-42C3-BA17-4D0CC198C30F}" type="slidenum">
              <a:rPr lang="en-US" smtClean="0"/>
              <a:t>‹#›</a:t>
            </a:fld>
            <a:endParaRPr lang="en-US"/>
          </a:p>
        </p:txBody>
      </p:sp>
    </p:spTree>
    <p:extLst>
      <p:ext uri="{BB962C8B-B14F-4D97-AF65-F5344CB8AC3E}">
        <p14:creationId xmlns:p14="http://schemas.microsoft.com/office/powerpoint/2010/main" val="2931908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83E20E4-8CBD-4EB6-AB5E-CA885B9FAEC2}" type="datetimeFigureOut">
              <a:rPr lang="en-US" smtClean="0"/>
              <a:t>9/8/2021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CEB7AC-D4BB-42C3-BA17-4D0CC198C30F}" type="slidenum">
              <a:rPr lang="en-US" smtClean="0"/>
              <a:t>‹#›</a:t>
            </a:fld>
            <a:endParaRPr lang="en-US"/>
          </a:p>
        </p:txBody>
      </p:sp>
    </p:spTree>
    <p:extLst>
      <p:ext uri="{BB962C8B-B14F-4D97-AF65-F5344CB8AC3E}">
        <p14:creationId xmlns:p14="http://schemas.microsoft.com/office/powerpoint/2010/main" val="581146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3E20E4-8CBD-4EB6-AB5E-CA885B9FAEC2}" type="datetimeFigureOut">
              <a:rPr lang="en-US" smtClean="0"/>
              <a:t>9/8/2021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CEB7AC-D4BB-42C3-BA17-4D0CC198C30F}" type="slidenum">
              <a:rPr lang="en-US" smtClean="0"/>
              <a:t>‹#›</a:t>
            </a:fld>
            <a:endParaRPr lang="en-US"/>
          </a:p>
        </p:txBody>
      </p:sp>
    </p:spTree>
    <p:extLst>
      <p:ext uri="{BB962C8B-B14F-4D97-AF65-F5344CB8AC3E}">
        <p14:creationId xmlns:p14="http://schemas.microsoft.com/office/powerpoint/2010/main" val="1536454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3E20E4-8CBD-4EB6-AB5E-CA885B9FAEC2}" type="datetimeFigureOut">
              <a:rPr lang="en-US" smtClean="0"/>
              <a:t>9/8/2021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CEB7AC-D4BB-42C3-BA17-4D0CC198C30F}" type="slidenum">
              <a:rPr lang="en-US" smtClean="0"/>
              <a:t>‹#›</a:t>
            </a:fld>
            <a:endParaRPr lang="en-US"/>
          </a:p>
        </p:txBody>
      </p:sp>
    </p:spTree>
    <p:extLst>
      <p:ext uri="{BB962C8B-B14F-4D97-AF65-F5344CB8AC3E}">
        <p14:creationId xmlns:p14="http://schemas.microsoft.com/office/powerpoint/2010/main" val="1819279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3E20E4-8CBD-4EB6-AB5E-CA885B9FAEC2}" type="datetimeFigureOut">
              <a:rPr lang="en-US" smtClean="0"/>
              <a:t>9/8/2021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CEB7AC-D4BB-42C3-BA17-4D0CC198C30F}" type="slidenum">
              <a:rPr lang="en-US" smtClean="0"/>
              <a:t>‹#›</a:t>
            </a:fld>
            <a:endParaRPr lang="en-US"/>
          </a:p>
        </p:txBody>
      </p:sp>
    </p:spTree>
    <p:extLst>
      <p:ext uri="{BB962C8B-B14F-4D97-AF65-F5344CB8AC3E}">
        <p14:creationId xmlns:p14="http://schemas.microsoft.com/office/powerpoint/2010/main" val="1865466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3E20E4-8CBD-4EB6-AB5E-CA885B9FAEC2}" type="datetimeFigureOut">
              <a:rPr lang="en-US" smtClean="0"/>
              <a:t>9/8/2021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CEB7AC-D4BB-42C3-BA17-4D0CC198C30F}" type="slidenum">
              <a:rPr lang="en-US" smtClean="0"/>
              <a:t>‹#›</a:t>
            </a:fld>
            <a:endParaRPr lang="en-US"/>
          </a:p>
        </p:txBody>
      </p:sp>
    </p:spTree>
    <p:extLst>
      <p:ext uri="{BB962C8B-B14F-4D97-AF65-F5344CB8AC3E}">
        <p14:creationId xmlns:p14="http://schemas.microsoft.com/office/powerpoint/2010/main" val="1669815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83E20E4-8CBD-4EB6-AB5E-CA885B9FAEC2}" type="datetimeFigureOut">
              <a:rPr lang="en-US" smtClean="0"/>
              <a:t>9/8/2021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CEB7AC-D4BB-42C3-BA17-4D0CC198C30F}" type="slidenum">
              <a:rPr lang="en-US" smtClean="0"/>
              <a:t>‹#›</a:t>
            </a:fld>
            <a:endParaRPr lang="en-US"/>
          </a:p>
        </p:txBody>
      </p:sp>
    </p:spTree>
    <p:extLst>
      <p:ext uri="{BB962C8B-B14F-4D97-AF65-F5344CB8AC3E}">
        <p14:creationId xmlns:p14="http://schemas.microsoft.com/office/powerpoint/2010/main" val="4260385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3E20E4-8CBD-4EB6-AB5E-CA885B9FAEC2}" type="datetimeFigureOut">
              <a:rPr lang="en-US" smtClean="0"/>
              <a:t>9/8/2021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CEB7AC-D4BB-42C3-BA17-4D0CC198C30F}" type="slidenum">
              <a:rPr lang="en-US" smtClean="0"/>
              <a:t>‹#›</a:t>
            </a:fld>
            <a:endParaRPr lang="en-US"/>
          </a:p>
        </p:txBody>
      </p:sp>
    </p:spTree>
    <p:extLst>
      <p:ext uri="{BB962C8B-B14F-4D97-AF65-F5344CB8AC3E}">
        <p14:creationId xmlns:p14="http://schemas.microsoft.com/office/powerpoint/2010/main" val="367853675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“Our Father”</a:t>
            </a:r>
            <a:br>
              <a:rPr lang="en-US" dirty="0" smtClean="0"/>
            </a:br>
            <a:r>
              <a:rPr lang="en-US" dirty="0" smtClean="0"/>
              <a:t>Family Matters</a:t>
            </a:r>
            <a:endParaRPr lang="en-US" dirty="0"/>
          </a:p>
        </p:txBody>
      </p:sp>
      <p:sp>
        <p:nvSpPr>
          <p:cNvPr id="3" name="Subtitle 2"/>
          <p:cNvSpPr>
            <a:spLocks noGrp="1"/>
          </p:cNvSpPr>
          <p:nvPr>
            <p:ph type="subTitle" idx="1"/>
          </p:nvPr>
        </p:nvSpPr>
        <p:spPr/>
        <p:txBody>
          <a:bodyPr>
            <a:normAutofit/>
          </a:bodyPr>
          <a:lstStyle/>
          <a:p>
            <a:r>
              <a:rPr lang="en-US" sz="5400" dirty="0" smtClean="0"/>
              <a:t>Matthew 6:5-15</a:t>
            </a:r>
            <a:endParaRPr lang="en-US" sz="5400" dirty="0"/>
          </a:p>
        </p:txBody>
      </p:sp>
    </p:spTree>
    <p:extLst>
      <p:ext uri="{BB962C8B-B14F-4D97-AF65-F5344CB8AC3E}">
        <p14:creationId xmlns:p14="http://schemas.microsoft.com/office/powerpoint/2010/main" val="774261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Our Father</a:t>
            </a:r>
            <a:endParaRPr lang="en-US" sz="5400" dirty="0"/>
          </a:p>
        </p:txBody>
      </p:sp>
      <p:sp>
        <p:nvSpPr>
          <p:cNvPr id="3" name="Content Placeholder 2"/>
          <p:cNvSpPr>
            <a:spLocks noGrp="1"/>
          </p:cNvSpPr>
          <p:nvPr>
            <p:ph idx="1"/>
          </p:nvPr>
        </p:nvSpPr>
        <p:spPr>
          <a:xfrm>
            <a:off x="838200" y="1690688"/>
            <a:ext cx="10515600" cy="4486275"/>
          </a:xfrm>
        </p:spPr>
        <p:txBody>
          <a:bodyPr>
            <a:noAutofit/>
          </a:bodyPr>
          <a:lstStyle/>
          <a:p>
            <a:r>
              <a:rPr lang="en-US" sz="4000" u="sng" dirty="0" smtClean="0"/>
              <a:t>Not</a:t>
            </a:r>
            <a:r>
              <a:rPr lang="en-US" sz="4000" dirty="0" smtClean="0"/>
              <a:t> “I” and “Me” </a:t>
            </a:r>
            <a:r>
              <a:rPr lang="en-US" sz="4000" u="sng" dirty="0" smtClean="0"/>
              <a:t>but</a:t>
            </a:r>
            <a:r>
              <a:rPr lang="en-US" sz="4000" dirty="0" smtClean="0"/>
              <a:t> “Our” and “We” and “Us”</a:t>
            </a:r>
            <a:endParaRPr lang="en-US" sz="4000" dirty="0"/>
          </a:p>
          <a:p>
            <a:r>
              <a:rPr lang="en-US" sz="4000" dirty="0" smtClean="0"/>
              <a:t>Focus on God the Father</a:t>
            </a:r>
          </a:p>
          <a:p>
            <a:r>
              <a:rPr lang="en-US" sz="4000" dirty="0" smtClean="0"/>
              <a:t>Our Father… Your Name… Your Kingdom… Your Will</a:t>
            </a:r>
          </a:p>
          <a:p>
            <a:r>
              <a:rPr lang="en-US" sz="4000" dirty="0" smtClean="0"/>
              <a:t>He is not Distant</a:t>
            </a:r>
          </a:p>
          <a:p>
            <a:r>
              <a:rPr lang="en-US" sz="4000" dirty="0" smtClean="0"/>
              <a:t>He is not Disconnected</a:t>
            </a:r>
          </a:p>
          <a:p>
            <a:r>
              <a:rPr lang="en-US" sz="4000" dirty="0" smtClean="0"/>
              <a:t>He is Dependable</a:t>
            </a:r>
            <a:endParaRPr lang="en-US" sz="4000" dirty="0"/>
          </a:p>
        </p:txBody>
      </p:sp>
    </p:spTree>
    <p:extLst>
      <p:ext uri="{BB962C8B-B14F-4D97-AF65-F5344CB8AC3E}">
        <p14:creationId xmlns:p14="http://schemas.microsoft.com/office/powerpoint/2010/main" val="4058288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Our Father</a:t>
            </a:r>
            <a:endParaRPr lang="en-US" sz="5400" dirty="0"/>
          </a:p>
        </p:txBody>
      </p:sp>
      <p:sp>
        <p:nvSpPr>
          <p:cNvPr id="3" name="Content Placeholder 2"/>
          <p:cNvSpPr>
            <a:spLocks noGrp="1"/>
          </p:cNvSpPr>
          <p:nvPr>
            <p:ph idx="1"/>
          </p:nvPr>
        </p:nvSpPr>
        <p:spPr/>
        <p:txBody>
          <a:bodyPr>
            <a:normAutofit/>
          </a:bodyPr>
          <a:lstStyle/>
          <a:p>
            <a:r>
              <a:rPr lang="en-US" sz="4400" dirty="0" smtClean="0"/>
              <a:t>Knows our Name</a:t>
            </a:r>
          </a:p>
          <a:p>
            <a:r>
              <a:rPr lang="en-US" sz="4400" dirty="0" smtClean="0"/>
              <a:t>Knows our Needs</a:t>
            </a:r>
          </a:p>
          <a:p>
            <a:r>
              <a:rPr lang="en-US" sz="4400" dirty="0" smtClean="0"/>
              <a:t>Knows Us</a:t>
            </a:r>
          </a:p>
          <a:p>
            <a:r>
              <a:rPr lang="en-US" sz="4400" dirty="0" smtClean="0"/>
              <a:t>Invited to Know Him</a:t>
            </a:r>
            <a:endParaRPr lang="en-US" sz="4400" dirty="0"/>
          </a:p>
        </p:txBody>
      </p:sp>
    </p:spTree>
    <p:extLst>
      <p:ext uri="{BB962C8B-B14F-4D97-AF65-F5344CB8AC3E}">
        <p14:creationId xmlns:p14="http://schemas.microsoft.com/office/powerpoint/2010/main" val="3380955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4400" dirty="0" smtClean="0"/>
              <a:t>The Goal is not to become a better pray-</a:t>
            </a:r>
            <a:r>
              <a:rPr lang="en-US" sz="4400" dirty="0" err="1" smtClean="0"/>
              <a:t>er</a:t>
            </a:r>
            <a:r>
              <a:rPr lang="en-US" sz="4400" dirty="0" smtClean="0"/>
              <a:t>… but to come to know the Father better.</a:t>
            </a:r>
            <a:endParaRPr lang="en-US" sz="4400" dirty="0"/>
          </a:p>
        </p:txBody>
      </p:sp>
    </p:spTree>
    <p:extLst>
      <p:ext uri="{BB962C8B-B14F-4D97-AF65-F5344CB8AC3E}">
        <p14:creationId xmlns:p14="http://schemas.microsoft.com/office/powerpoint/2010/main" val="2699203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Exodus 4:22-23a</a:t>
            </a:r>
            <a:endParaRPr lang="en-US" sz="5400" dirty="0"/>
          </a:p>
        </p:txBody>
      </p:sp>
      <p:sp>
        <p:nvSpPr>
          <p:cNvPr id="3" name="Content Placeholder 2"/>
          <p:cNvSpPr>
            <a:spLocks noGrp="1"/>
          </p:cNvSpPr>
          <p:nvPr>
            <p:ph idx="1"/>
          </p:nvPr>
        </p:nvSpPr>
        <p:spPr/>
        <p:txBody>
          <a:bodyPr>
            <a:normAutofit/>
          </a:bodyPr>
          <a:lstStyle/>
          <a:p>
            <a:pPr marL="0" indent="0">
              <a:buNone/>
            </a:pPr>
            <a:r>
              <a:rPr lang="en-US" sz="4400" dirty="0" smtClean="0"/>
              <a:t>“Then say to Pharaoh, ‘This is what the Lord says: Israel is my firstborn son, and I told you, “Let my son go, so he may worship me.”’”</a:t>
            </a:r>
            <a:endParaRPr lang="en-US" sz="4400" dirty="0"/>
          </a:p>
        </p:txBody>
      </p:sp>
    </p:spTree>
    <p:extLst>
      <p:ext uri="{BB962C8B-B14F-4D97-AF65-F5344CB8AC3E}">
        <p14:creationId xmlns:p14="http://schemas.microsoft.com/office/powerpoint/2010/main" val="4243905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Our Father</a:t>
            </a:r>
            <a:endParaRPr lang="en-US" sz="5400" dirty="0"/>
          </a:p>
        </p:txBody>
      </p:sp>
      <p:sp>
        <p:nvSpPr>
          <p:cNvPr id="3" name="Content Placeholder 2"/>
          <p:cNvSpPr>
            <a:spLocks noGrp="1"/>
          </p:cNvSpPr>
          <p:nvPr>
            <p:ph idx="1"/>
          </p:nvPr>
        </p:nvSpPr>
        <p:spPr/>
        <p:txBody>
          <a:bodyPr>
            <a:normAutofit/>
          </a:bodyPr>
          <a:lstStyle/>
          <a:p>
            <a:r>
              <a:rPr lang="en-US" sz="4400" dirty="0" smtClean="0"/>
              <a:t>Sons apprentices to their Fathers</a:t>
            </a:r>
          </a:p>
          <a:p>
            <a:r>
              <a:rPr lang="en-US" sz="4400" dirty="0" smtClean="0"/>
              <a:t>We align ourselves with our Father’s Will and Way</a:t>
            </a:r>
          </a:p>
          <a:p>
            <a:r>
              <a:rPr lang="en-US" sz="4400" dirty="0" smtClean="0"/>
              <a:t>We are identifying ourselves with the Family of God</a:t>
            </a:r>
            <a:endParaRPr lang="en-US" sz="4400" dirty="0"/>
          </a:p>
        </p:txBody>
      </p:sp>
    </p:spTree>
    <p:extLst>
      <p:ext uri="{BB962C8B-B14F-4D97-AF65-F5344CB8AC3E}">
        <p14:creationId xmlns:p14="http://schemas.microsoft.com/office/powerpoint/2010/main" val="893288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5389"/>
          </a:xfrm>
        </p:spPr>
        <p:txBody>
          <a:bodyPr>
            <a:normAutofit fontScale="90000"/>
          </a:bodyPr>
          <a:lstStyle/>
          <a:p>
            <a:endParaRPr lang="en-US" dirty="0"/>
          </a:p>
        </p:txBody>
      </p:sp>
      <p:sp>
        <p:nvSpPr>
          <p:cNvPr id="3" name="Content Placeholder 2"/>
          <p:cNvSpPr>
            <a:spLocks noGrp="1"/>
          </p:cNvSpPr>
          <p:nvPr>
            <p:ph idx="1"/>
          </p:nvPr>
        </p:nvSpPr>
        <p:spPr>
          <a:xfrm>
            <a:off x="838200" y="914400"/>
            <a:ext cx="10515600" cy="5262563"/>
          </a:xfrm>
        </p:spPr>
        <p:txBody>
          <a:bodyPr>
            <a:normAutofit/>
          </a:bodyPr>
          <a:lstStyle/>
          <a:p>
            <a:pPr marL="0" indent="0" algn="ctr">
              <a:buNone/>
            </a:pPr>
            <a:r>
              <a:rPr lang="en-US" sz="4000" dirty="0"/>
              <a:t>“What you call God reflects what you believe about Him. If to you, He’s the ‘big man’ or the ‘guy upstairs,’ you probably don’t know Him well. But as you draw close to Him, He may become ‘Father,’ ‘Shepherd,’ ‘Provider,’ or ‘Friend.’ He becomes your refuge, your shelter, your redeemer, your savior, your righteousness, your rock, and so much more</a:t>
            </a:r>
            <a:r>
              <a:rPr lang="en-US" sz="4000" dirty="0" smtClean="0"/>
              <a:t>.”</a:t>
            </a:r>
          </a:p>
          <a:p>
            <a:pPr marL="0" indent="0" algn="ctr">
              <a:buNone/>
            </a:pPr>
            <a:r>
              <a:rPr lang="en-US" sz="4000" dirty="0" smtClean="0"/>
              <a:t>(Craig </a:t>
            </a:r>
            <a:r>
              <a:rPr lang="en-US" sz="4000" dirty="0" err="1" smtClean="0"/>
              <a:t>Groeschel</a:t>
            </a:r>
            <a:r>
              <a:rPr lang="en-US" sz="4000" dirty="0" smtClean="0"/>
              <a:t>, </a:t>
            </a:r>
            <a:r>
              <a:rPr lang="en-US" sz="4000" u="sng" dirty="0" smtClean="0"/>
              <a:t>Daily Power</a:t>
            </a:r>
            <a:r>
              <a:rPr lang="en-US" sz="4000" dirty="0" smtClean="0"/>
              <a:t>, March 5)</a:t>
            </a:r>
            <a:endParaRPr lang="en-US" sz="4000" dirty="0"/>
          </a:p>
        </p:txBody>
      </p:sp>
    </p:spTree>
    <p:extLst>
      <p:ext uri="{BB962C8B-B14F-4D97-AF65-F5344CB8AC3E}">
        <p14:creationId xmlns:p14="http://schemas.microsoft.com/office/powerpoint/2010/main" val="1672214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Prayer</a:t>
            </a:r>
            <a:endParaRPr lang="en-US" sz="5400" dirty="0"/>
          </a:p>
        </p:txBody>
      </p:sp>
      <p:sp>
        <p:nvSpPr>
          <p:cNvPr id="3" name="Content Placeholder 2"/>
          <p:cNvSpPr>
            <a:spLocks noGrp="1"/>
          </p:cNvSpPr>
          <p:nvPr>
            <p:ph idx="1"/>
          </p:nvPr>
        </p:nvSpPr>
        <p:spPr/>
        <p:txBody>
          <a:bodyPr>
            <a:normAutofit/>
          </a:bodyPr>
          <a:lstStyle/>
          <a:p>
            <a:pPr marL="0" indent="0" algn="ctr">
              <a:buNone/>
            </a:pPr>
            <a:r>
              <a:rPr lang="en-US" sz="4000" dirty="0"/>
              <a:t>“Righteous Father, though the world does not know you, I know you, and they know that you have sent me. I have made you known to them, and will continue to make you known in order that the love you have for me may be in them and that I myself may be in them.” </a:t>
            </a:r>
            <a:endParaRPr lang="en-US" sz="4000" dirty="0" smtClean="0"/>
          </a:p>
          <a:p>
            <a:pPr marL="0" indent="0" algn="ctr">
              <a:buNone/>
            </a:pPr>
            <a:r>
              <a:rPr lang="en-US" sz="4000" dirty="0" smtClean="0"/>
              <a:t>(</a:t>
            </a:r>
            <a:r>
              <a:rPr lang="en-US" sz="4000" dirty="0"/>
              <a:t>John 17:25-26) </a:t>
            </a:r>
          </a:p>
        </p:txBody>
      </p:sp>
    </p:spTree>
    <p:extLst>
      <p:ext uri="{BB962C8B-B14F-4D97-AF65-F5344CB8AC3E}">
        <p14:creationId xmlns:p14="http://schemas.microsoft.com/office/powerpoint/2010/main" val="2264444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Father</a:t>
            </a:r>
            <a:endParaRPr lang="en-US" sz="5400" dirty="0"/>
          </a:p>
        </p:txBody>
      </p:sp>
      <p:sp>
        <p:nvSpPr>
          <p:cNvPr id="3" name="Content Placeholder 2"/>
          <p:cNvSpPr>
            <a:spLocks noGrp="1"/>
          </p:cNvSpPr>
          <p:nvPr>
            <p:ph idx="1"/>
          </p:nvPr>
        </p:nvSpPr>
        <p:spPr/>
        <p:txBody>
          <a:bodyPr>
            <a:normAutofit/>
          </a:bodyPr>
          <a:lstStyle/>
          <a:p>
            <a:r>
              <a:rPr lang="en-US" sz="4400" dirty="0" smtClean="0"/>
              <a:t>17 times in the Sermon on the Mount</a:t>
            </a:r>
          </a:p>
          <a:p>
            <a:r>
              <a:rPr lang="en-US" sz="4400" dirty="0" smtClean="0"/>
              <a:t>226 times in the Gospels</a:t>
            </a:r>
          </a:p>
          <a:p>
            <a:r>
              <a:rPr lang="en-US" sz="4400" dirty="0" smtClean="0"/>
              <a:t>Prevalent in John’s Gospel</a:t>
            </a:r>
          </a:p>
          <a:p>
            <a:r>
              <a:rPr lang="en-US" sz="4400" dirty="0" smtClean="0"/>
              <a:t>Reminds us we are invited into a Family</a:t>
            </a:r>
            <a:endParaRPr lang="en-US" sz="4400" dirty="0"/>
          </a:p>
        </p:txBody>
      </p:sp>
    </p:spTree>
    <p:extLst>
      <p:ext uri="{BB962C8B-B14F-4D97-AF65-F5344CB8AC3E}">
        <p14:creationId xmlns:p14="http://schemas.microsoft.com/office/powerpoint/2010/main" val="1980808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Matthew 6:5</a:t>
            </a:r>
            <a:endParaRPr lang="en-US" sz="5400" dirty="0"/>
          </a:p>
        </p:txBody>
      </p:sp>
      <p:sp>
        <p:nvSpPr>
          <p:cNvPr id="3" name="Content Placeholder 2"/>
          <p:cNvSpPr>
            <a:spLocks noGrp="1"/>
          </p:cNvSpPr>
          <p:nvPr>
            <p:ph idx="1"/>
          </p:nvPr>
        </p:nvSpPr>
        <p:spPr/>
        <p:txBody>
          <a:bodyPr>
            <a:normAutofit/>
          </a:bodyPr>
          <a:lstStyle/>
          <a:p>
            <a:pPr marL="0" indent="0">
              <a:buNone/>
            </a:pPr>
            <a:r>
              <a:rPr lang="en-US" sz="4400" b="1" baseline="30000" dirty="0"/>
              <a:t>5 </a:t>
            </a:r>
            <a:r>
              <a:rPr lang="en-US" sz="4400" dirty="0"/>
              <a:t>“And when you pray, do not be like the hypocrites, for they love to pray standing in the synagogues and on the street corners to be seen by others. Truly I tell you, they have received their reward in full.</a:t>
            </a:r>
          </a:p>
        </p:txBody>
      </p:sp>
    </p:spTree>
    <p:extLst>
      <p:ext uri="{BB962C8B-B14F-4D97-AF65-F5344CB8AC3E}">
        <p14:creationId xmlns:p14="http://schemas.microsoft.com/office/powerpoint/2010/main" val="811382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Matthew 6:6</a:t>
            </a:r>
            <a:endParaRPr lang="en-US" sz="5400" dirty="0"/>
          </a:p>
        </p:txBody>
      </p:sp>
      <p:sp>
        <p:nvSpPr>
          <p:cNvPr id="3" name="Content Placeholder 2"/>
          <p:cNvSpPr>
            <a:spLocks noGrp="1"/>
          </p:cNvSpPr>
          <p:nvPr>
            <p:ph idx="1"/>
          </p:nvPr>
        </p:nvSpPr>
        <p:spPr/>
        <p:txBody>
          <a:bodyPr>
            <a:normAutofit/>
          </a:bodyPr>
          <a:lstStyle/>
          <a:p>
            <a:pPr marL="0" indent="0">
              <a:buNone/>
            </a:pPr>
            <a:r>
              <a:rPr lang="en-US" sz="4400" b="1" baseline="30000" dirty="0"/>
              <a:t>6 </a:t>
            </a:r>
            <a:r>
              <a:rPr lang="en-US" sz="4400" dirty="0"/>
              <a:t>But when you pray, go into your room, close the door and pray to your Father, who is unseen. Then your Father, who sees what is done in secret, will reward you.</a:t>
            </a:r>
          </a:p>
        </p:txBody>
      </p:sp>
    </p:spTree>
    <p:extLst>
      <p:ext uri="{BB962C8B-B14F-4D97-AF65-F5344CB8AC3E}">
        <p14:creationId xmlns:p14="http://schemas.microsoft.com/office/powerpoint/2010/main" val="3704037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Matthew 6:7-8</a:t>
            </a:r>
            <a:endParaRPr lang="en-US" sz="5400" dirty="0"/>
          </a:p>
        </p:txBody>
      </p:sp>
      <p:sp>
        <p:nvSpPr>
          <p:cNvPr id="3" name="Content Placeholder 2"/>
          <p:cNvSpPr>
            <a:spLocks noGrp="1"/>
          </p:cNvSpPr>
          <p:nvPr>
            <p:ph idx="1"/>
          </p:nvPr>
        </p:nvSpPr>
        <p:spPr/>
        <p:txBody>
          <a:bodyPr>
            <a:normAutofit/>
          </a:bodyPr>
          <a:lstStyle/>
          <a:p>
            <a:pPr marL="0" indent="0">
              <a:buNone/>
            </a:pPr>
            <a:r>
              <a:rPr lang="en-US" sz="4400" b="1" baseline="30000" dirty="0"/>
              <a:t>7 </a:t>
            </a:r>
            <a:r>
              <a:rPr lang="en-US" sz="4400" dirty="0"/>
              <a:t>And when you pray, do not keep on babbling like pagans, for they think they will be heard because of their many words. </a:t>
            </a:r>
            <a:endParaRPr lang="en-US" sz="4400" dirty="0" smtClean="0"/>
          </a:p>
          <a:p>
            <a:pPr marL="0" indent="0">
              <a:buNone/>
            </a:pPr>
            <a:r>
              <a:rPr lang="en-US" sz="4400" b="1" baseline="30000" dirty="0" smtClean="0"/>
              <a:t>8</a:t>
            </a:r>
            <a:r>
              <a:rPr lang="en-US" sz="4400" b="1" baseline="30000" dirty="0"/>
              <a:t> </a:t>
            </a:r>
            <a:r>
              <a:rPr lang="en-US" sz="4400" dirty="0"/>
              <a:t>Do not be like them, for your Father knows what you need before you ask him.</a:t>
            </a:r>
          </a:p>
        </p:txBody>
      </p:sp>
    </p:spTree>
    <p:extLst>
      <p:ext uri="{BB962C8B-B14F-4D97-AF65-F5344CB8AC3E}">
        <p14:creationId xmlns:p14="http://schemas.microsoft.com/office/powerpoint/2010/main" val="2831206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Matthew 6:9-10</a:t>
            </a:r>
            <a:endParaRPr lang="en-US" sz="5400" dirty="0"/>
          </a:p>
        </p:txBody>
      </p:sp>
      <p:sp>
        <p:nvSpPr>
          <p:cNvPr id="3" name="Content Placeholder 2"/>
          <p:cNvSpPr>
            <a:spLocks noGrp="1"/>
          </p:cNvSpPr>
          <p:nvPr>
            <p:ph idx="1"/>
          </p:nvPr>
        </p:nvSpPr>
        <p:spPr/>
        <p:txBody>
          <a:bodyPr>
            <a:normAutofit/>
          </a:bodyPr>
          <a:lstStyle/>
          <a:p>
            <a:pPr marL="0" indent="0">
              <a:buNone/>
            </a:pPr>
            <a:r>
              <a:rPr lang="en-US" sz="4400" b="1" baseline="30000" dirty="0"/>
              <a:t>9 </a:t>
            </a:r>
            <a:r>
              <a:rPr lang="en-US" sz="4400" dirty="0"/>
              <a:t>“This, then, is how you should pray:</a:t>
            </a:r>
          </a:p>
          <a:p>
            <a:pPr marL="0" indent="0">
              <a:buNone/>
            </a:pPr>
            <a:r>
              <a:rPr lang="en-US" sz="4400" dirty="0"/>
              <a:t>“‘Our Father in heaven,</a:t>
            </a:r>
            <a:br>
              <a:rPr lang="en-US" sz="4400" dirty="0"/>
            </a:br>
            <a:r>
              <a:rPr lang="en-US" sz="4400" dirty="0"/>
              <a:t>hallowed be your </a:t>
            </a:r>
            <a:r>
              <a:rPr lang="en-US" sz="4400" dirty="0" smtClean="0"/>
              <a:t>name,</a:t>
            </a:r>
          </a:p>
          <a:p>
            <a:pPr marL="0" indent="0">
              <a:buNone/>
            </a:pPr>
            <a:r>
              <a:rPr lang="en-US" sz="4400" b="1" baseline="30000" dirty="0" smtClean="0"/>
              <a:t>10</a:t>
            </a:r>
            <a:r>
              <a:rPr lang="en-US" sz="4400" b="1" baseline="30000" dirty="0"/>
              <a:t> </a:t>
            </a:r>
            <a:r>
              <a:rPr lang="en-US" sz="4400" dirty="0"/>
              <a:t>your kingdom come,</a:t>
            </a:r>
            <a:br>
              <a:rPr lang="en-US" sz="4400" dirty="0"/>
            </a:br>
            <a:r>
              <a:rPr lang="en-US" sz="4400" dirty="0"/>
              <a:t>your will be done,</a:t>
            </a:r>
            <a:br>
              <a:rPr lang="en-US" sz="4400" dirty="0"/>
            </a:br>
            <a:r>
              <a:rPr lang="en-US" sz="4400" dirty="0"/>
              <a:t>    on earth as it is in heaven.</a:t>
            </a:r>
          </a:p>
          <a:p>
            <a:pPr marL="0" indent="0">
              <a:buNone/>
            </a:pPr>
            <a:endParaRPr lang="en-US" sz="4400" dirty="0"/>
          </a:p>
        </p:txBody>
      </p:sp>
    </p:spTree>
    <p:extLst>
      <p:ext uri="{BB962C8B-B14F-4D97-AF65-F5344CB8AC3E}">
        <p14:creationId xmlns:p14="http://schemas.microsoft.com/office/powerpoint/2010/main" val="347007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Matthew 6:11-13</a:t>
            </a:r>
            <a:endParaRPr lang="en-US" sz="5400" dirty="0"/>
          </a:p>
        </p:txBody>
      </p:sp>
      <p:sp>
        <p:nvSpPr>
          <p:cNvPr id="3" name="Content Placeholder 2"/>
          <p:cNvSpPr>
            <a:spLocks noGrp="1"/>
          </p:cNvSpPr>
          <p:nvPr>
            <p:ph idx="1"/>
          </p:nvPr>
        </p:nvSpPr>
        <p:spPr/>
        <p:txBody>
          <a:bodyPr>
            <a:normAutofit/>
          </a:bodyPr>
          <a:lstStyle/>
          <a:p>
            <a:pPr marL="0" indent="0">
              <a:buNone/>
            </a:pPr>
            <a:r>
              <a:rPr lang="en-US" sz="4400" b="1" baseline="30000" dirty="0"/>
              <a:t>11 </a:t>
            </a:r>
            <a:r>
              <a:rPr lang="en-US" sz="4400" dirty="0"/>
              <a:t>Give us today our daily bread.</a:t>
            </a:r>
            <a:r>
              <a:rPr lang="en-US" sz="4400" dirty="0" smtClean="0"/>
              <a:t/>
            </a:r>
            <a:br>
              <a:rPr lang="en-US" sz="4400" dirty="0" smtClean="0"/>
            </a:br>
            <a:r>
              <a:rPr lang="en-US" sz="4400" b="1" baseline="30000" dirty="0"/>
              <a:t>12 </a:t>
            </a:r>
            <a:r>
              <a:rPr lang="en-US" sz="4400" dirty="0"/>
              <a:t>And forgive us our debts,</a:t>
            </a:r>
            <a:r>
              <a:rPr lang="en-US" sz="4400" dirty="0" smtClean="0"/>
              <a:t/>
            </a:r>
            <a:br>
              <a:rPr lang="en-US" sz="4400" dirty="0" smtClean="0"/>
            </a:br>
            <a:r>
              <a:rPr lang="en-US" sz="4400" dirty="0"/>
              <a:t>    as we also have forgiven our debtors.</a:t>
            </a:r>
            <a:r>
              <a:rPr lang="en-US" sz="4400" dirty="0" smtClean="0"/>
              <a:t/>
            </a:r>
            <a:br>
              <a:rPr lang="en-US" sz="4400" dirty="0" smtClean="0"/>
            </a:br>
            <a:r>
              <a:rPr lang="en-US" sz="4400" b="1" baseline="30000" dirty="0"/>
              <a:t>13 </a:t>
            </a:r>
            <a:r>
              <a:rPr lang="en-US" sz="4400" dirty="0"/>
              <a:t>And lead us not into temptation</a:t>
            </a:r>
            <a:r>
              <a:rPr lang="en-US" sz="4400" dirty="0" smtClean="0"/>
              <a:t>,</a:t>
            </a:r>
            <a:br>
              <a:rPr lang="en-US" sz="4400" dirty="0" smtClean="0"/>
            </a:br>
            <a:r>
              <a:rPr lang="en-US" sz="4400" dirty="0"/>
              <a:t>    but deliver us from the evil one</a:t>
            </a:r>
            <a:r>
              <a:rPr lang="en-US" sz="4400" dirty="0" smtClean="0"/>
              <a:t>.’</a:t>
            </a:r>
            <a:endParaRPr lang="en-US" sz="4400" dirty="0"/>
          </a:p>
        </p:txBody>
      </p:sp>
    </p:spTree>
    <p:extLst>
      <p:ext uri="{BB962C8B-B14F-4D97-AF65-F5344CB8AC3E}">
        <p14:creationId xmlns:p14="http://schemas.microsoft.com/office/powerpoint/2010/main" val="3120195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Matthew 6:14-15</a:t>
            </a:r>
            <a:endParaRPr lang="en-US" sz="5400" dirty="0"/>
          </a:p>
        </p:txBody>
      </p:sp>
      <p:sp>
        <p:nvSpPr>
          <p:cNvPr id="3" name="Content Placeholder 2"/>
          <p:cNvSpPr>
            <a:spLocks noGrp="1"/>
          </p:cNvSpPr>
          <p:nvPr>
            <p:ph idx="1"/>
          </p:nvPr>
        </p:nvSpPr>
        <p:spPr/>
        <p:txBody>
          <a:bodyPr>
            <a:normAutofit/>
          </a:bodyPr>
          <a:lstStyle/>
          <a:p>
            <a:pPr marL="0" indent="0">
              <a:buNone/>
            </a:pPr>
            <a:r>
              <a:rPr lang="en-US" sz="4400" b="1" baseline="30000" dirty="0"/>
              <a:t>14 </a:t>
            </a:r>
            <a:r>
              <a:rPr lang="en-US" sz="4400" dirty="0"/>
              <a:t>For if you forgive other people when they sin against you, your heavenly Father will also forgive you. </a:t>
            </a:r>
            <a:endParaRPr lang="en-US" sz="4400" dirty="0" smtClean="0"/>
          </a:p>
          <a:p>
            <a:pPr marL="0" indent="0">
              <a:buNone/>
            </a:pPr>
            <a:r>
              <a:rPr lang="en-US" sz="4400" b="1" baseline="30000" dirty="0" smtClean="0"/>
              <a:t>15</a:t>
            </a:r>
            <a:r>
              <a:rPr lang="en-US" sz="4400" b="1" baseline="30000" dirty="0"/>
              <a:t> </a:t>
            </a:r>
            <a:r>
              <a:rPr lang="en-US" sz="4400" dirty="0"/>
              <a:t>But if you do not forgive others their sins, your Father will not forgive your sins.</a:t>
            </a:r>
          </a:p>
        </p:txBody>
      </p:sp>
    </p:spTree>
    <p:extLst>
      <p:ext uri="{BB962C8B-B14F-4D97-AF65-F5344CB8AC3E}">
        <p14:creationId xmlns:p14="http://schemas.microsoft.com/office/powerpoint/2010/main" val="1874186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Prayer Practices to NOT have…</a:t>
            </a:r>
            <a:endParaRPr lang="en-US" sz="5400" dirty="0"/>
          </a:p>
        </p:txBody>
      </p:sp>
      <p:sp>
        <p:nvSpPr>
          <p:cNvPr id="3" name="Content Placeholder 2"/>
          <p:cNvSpPr>
            <a:spLocks noGrp="1"/>
          </p:cNvSpPr>
          <p:nvPr>
            <p:ph idx="1"/>
          </p:nvPr>
        </p:nvSpPr>
        <p:spPr/>
        <p:txBody>
          <a:bodyPr>
            <a:noAutofit/>
          </a:bodyPr>
          <a:lstStyle/>
          <a:p>
            <a:r>
              <a:rPr lang="en-US" sz="4000" dirty="0" smtClean="0"/>
              <a:t>Don’t make a show of it. </a:t>
            </a:r>
          </a:p>
          <a:p>
            <a:r>
              <a:rPr lang="en-US" sz="4000" dirty="0" smtClean="0"/>
              <a:t>Don’t make it about you.</a:t>
            </a:r>
          </a:p>
          <a:p>
            <a:r>
              <a:rPr lang="en-US" sz="4000" dirty="0" smtClean="0"/>
              <a:t>Don’t look for people to applaud your praying.</a:t>
            </a:r>
          </a:p>
          <a:p>
            <a:r>
              <a:rPr lang="en-US" sz="4000" dirty="0" smtClean="0"/>
              <a:t>Prayer is not about lots of words or repeating some kind of formula.</a:t>
            </a:r>
          </a:p>
          <a:p>
            <a:r>
              <a:rPr lang="en-US" sz="4000" dirty="0" smtClean="0"/>
              <a:t>“Your Father knows what you need before you ask Him.” (v.8)</a:t>
            </a:r>
            <a:endParaRPr lang="en-US" sz="4000" dirty="0"/>
          </a:p>
        </p:txBody>
      </p:sp>
    </p:spTree>
    <p:extLst>
      <p:ext uri="{BB962C8B-B14F-4D97-AF65-F5344CB8AC3E}">
        <p14:creationId xmlns:p14="http://schemas.microsoft.com/office/powerpoint/2010/main" val="10623756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155</TotalTime>
  <Words>702</Words>
  <Application>Microsoft Office PowerPoint</Application>
  <PresentationFormat>Widescreen</PresentationFormat>
  <Paragraphs>53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“Our Father” Family Matters</vt:lpstr>
      <vt:lpstr>Father</vt:lpstr>
      <vt:lpstr>Matthew 6:5</vt:lpstr>
      <vt:lpstr>Matthew 6:6</vt:lpstr>
      <vt:lpstr>Matthew 6:7-8</vt:lpstr>
      <vt:lpstr>Matthew 6:9-10</vt:lpstr>
      <vt:lpstr>Matthew 6:11-13</vt:lpstr>
      <vt:lpstr>Matthew 6:14-15</vt:lpstr>
      <vt:lpstr>Prayer Practices to NOT have…</vt:lpstr>
      <vt:lpstr>Our Father</vt:lpstr>
      <vt:lpstr>Our Father</vt:lpstr>
      <vt:lpstr>PowerPoint Presentation</vt:lpstr>
      <vt:lpstr>Exodus 4:22-23a</vt:lpstr>
      <vt:lpstr>Our Father</vt:lpstr>
      <vt:lpstr>PowerPoint Presentation</vt:lpstr>
      <vt:lpstr>Prayer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Father” Family Matters</dc:title>
  <dc:creator>Gary Reiss</dc:creator>
  <cp:lastModifiedBy>Gary Reiss</cp:lastModifiedBy>
  <cp:revision>4</cp:revision>
  <cp:lastPrinted>2021-09-08T23:41:48Z</cp:lastPrinted>
  <dcterms:created xsi:type="dcterms:W3CDTF">2021-09-08T21:08:53Z</dcterms:created>
  <dcterms:modified xsi:type="dcterms:W3CDTF">2021-09-08T23:43:57Z</dcterms:modified>
</cp:coreProperties>
</file>