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30D9D0-78D0-48C8-A15B-FE69A1E4FAE3}"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866F9-0BF1-4751-B82C-AF6A040A581E}" type="slidenum">
              <a:rPr lang="en-US" smtClean="0"/>
              <a:t>‹#›</a:t>
            </a:fld>
            <a:endParaRPr lang="en-US"/>
          </a:p>
        </p:txBody>
      </p:sp>
    </p:spTree>
    <p:extLst>
      <p:ext uri="{BB962C8B-B14F-4D97-AF65-F5344CB8AC3E}">
        <p14:creationId xmlns:p14="http://schemas.microsoft.com/office/powerpoint/2010/main" val="468761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30D9D0-78D0-48C8-A15B-FE69A1E4FAE3}"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866F9-0BF1-4751-B82C-AF6A040A581E}" type="slidenum">
              <a:rPr lang="en-US" smtClean="0"/>
              <a:t>‹#›</a:t>
            </a:fld>
            <a:endParaRPr lang="en-US"/>
          </a:p>
        </p:txBody>
      </p:sp>
    </p:spTree>
    <p:extLst>
      <p:ext uri="{BB962C8B-B14F-4D97-AF65-F5344CB8AC3E}">
        <p14:creationId xmlns:p14="http://schemas.microsoft.com/office/powerpoint/2010/main" val="3311134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30D9D0-78D0-48C8-A15B-FE69A1E4FAE3}"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866F9-0BF1-4751-B82C-AF6A040A581E}" type="slidenum">
              <a:rPr lang="en-US" smtClean="0"/>
              <a:t>‹#›</a:t>
            </a:fld>
            <a:endParaRPr lang="en-US"/>
          </a:p>
        </p:txBody>
      </p:sp>
    </p:spTree>
    <p:extLst>
      <p:ext uri="{BB962C8B-B14F-4D97-AF65-F5344CB8AC3E}">
        <p14:creationId xmlns:p14="http://schemas.microsoft.com/office/powerpoint/2010/main" val="2497373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30D9D0-78D0-48C8-A15B-FE69A1E4FAE3}"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866F9-0BF1-4751-B82C-AF6A040A581E}" type="slidenum">
              <a:rPr lang="en-US" smtClean="0"/>
              <a:t>‹#›</a:t>
            </a:fld>
            <a:endParaRPr lang="en-US"/>
          </a:p>
        </p:txBody>
      </p:sp>
    </p:spTree>
    <p:extLst>
      <p:ext uri="{BB962C8B-B14F-4D97-AF65-F5344CB8AC3E}">
        <p14:creationId xmlns:p14="http://schemas.microsoft.com/office/powerpoint/2010/main" val="3424487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30D9D0-78D0-48C8-A15B-FE69A1E4FAE3}"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866F9-0BF1-4751-B82C-AF6A040A581E}" type="slidenum">
              <a:rPr lang="en-US" smtClean="0"/>
              <a:t>‹#›</a:t>
            </a:fld>
            <a:endParaRPr lang="en-US"/>
          </a:p>
        </p:txBody>
      </p:sp>
    </p:spTree>
    <p:extLst>
      <p:ext uri="{BB962C8B-B14F-4D97-AF65-F5344CB8AC3E}">
        <p14:creationId xmlns:p14="http://schemas.microsoft.com/office/powerpoint/2010/main" val="2182974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30D9D0-78D0-48C8-A15B-FE69A1E4FAE3}"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B866F9-0BF1-4751-B82C-AF6A040A581E}" type="slidenum">
              <a:rPr lang="en-US" smtClean="0"/>
              <a:t>‹#›</a:t>
            </a:fld>
            <a:endParaRPr lang="en-US"/>
          </a:p>
        </p:txBody>
      </p:sp>
    </p:spTree>
    <p:extLst>
      <p:ext uri="{BB962C8B-B14F-4D97-AF65-F5344CB8AC3E}">
        <p14:creationId xmlns:p14="http://schemas.microsoft.com/office/powerpoint/2010/main" val="3777019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30D9D0-78D0-48C8-A15B-FE69A1E4FAE3}" type="datetimeFigureOut">
              <a:rPr lang="en-US" smtClean="0"/>
              <a:t>10/14/2021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B866F9-0BF1-4751-B82C-AF6A040A581E}" type="slidenum">
              <a:rPr lang="en-US" smtClean="0"/>
              <a:t>‹#›</a:t>
            </a:fld>
            <a:endParaRPr lang="en-US"/>
          </a:p>
        </p:txBody>
      </p:sp>
    </p:spTree>
    <p:extLst>
      <p:ext uri="{BB962C8B-B14F-4D97-AF65-F5344CB8AC3E}">
        <p14:creationId xmlns:p14="http://schemas.microsoft.com/office/powerpoint/2010/main" val="1113709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30D9D0-78D0-48C8-A15B-FE69A1E4FAE3}" type="datetimeFigureOut">
              <a:rPr lang="en-US" smtClean="0"/>
              <a:t>10/14/2021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B866F9-0BF1-4751-B82C-AF6A040A581E}" type="slidenum">
              <a:rPr lang="en-US" smtClean="0"/>
              <a:t>‹#›</a:t>
            </a:fld>
            <a:endParaRPr lang="en-US"/>
          </a:p>
        </p:txBody>
      </p:sp>
    </p:spTree>
    <p:extLst>
      <p:ext uri="{BB962C8B-B14F-4D97-AF65-F5344CB8AC3E}">
        <p14:creationId xmlns:p14="http://schemas.microsoft.com/office/powerpoint/2010/main" val="1484509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30D9D0-78D0-48C8-A15B-FE69A1E4FAE3}" type="datetimeFigureOut">
              <a:rPr lang="en-US" smtClean="0"/>
              <a:t>10/14/2021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B866F9-0BF1-4751-B82C-AF6A040A581E}" type="slidenum">
              <a:rPr lang="en-US" smtClean="0"/>
              <a:t>‹#›</a:t>
            </a:fld>
            <a:endParaRPr lang="en-US"/>
          </a:p>
        </p:txBody>
      </p:sp>
    </p:spTree>
    <p:extLst>
      <p:ext uri="{BB962C8B-B14F-4D97-AF65-F5344CB8AC3E}">
        <p14:creationId xmlns:p14="http://schemas.microsoft.com/office/powerpoint/2010/main" val="3603500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30D9D0-78D0-48C8-A15B-FE69A1E4FAE3}"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B866F9-0BF1-4751-B82C-AF6A040A581E}" type="slidenum">
              <a:rPr lang="en-US" smtClean="0"/>
              <a:t>‹#›</a:t>
            </a:fld>
            <a:endParaRPr lang="en-US"/>
          </a:p>
        </p:txBody>
      </p:sp>
    </p:spTree>
    <p:extLst>
      <p:ext uri="{BB962C8B-B14F-4D97-AF65-F5344CB8AC3E}">
        <p14:creationId xmlns:p14="http://schemas.microsoft.com/office/powerpoint/2010/main" val="3619655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30D9D0-78D0-48C8-A15B-FE69A1E4FAE3}"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B866F9-0BF1-4751-B82C-AF6A040A581E}" type="slidenum">
              <a:rPr lang="en-US" smtClean="0"/>
              <a:t>‹#›</a:t>
            </a:fld>
            <a:endParaRPr lang="en-US"/>
          </a:p>
        </p:txBody>
      </p:sp>
    </p:spTree>
    <p:extLst>
      <p:ext uri="{BB962C8B-B14F-4D97-AF65-F5344CB8AC3E}">
        <p14:creationId xmlns:p14="http://schemas.microsoft.com/office/powerpoint/2010/main" val="291847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0D9D0-78D0-48C8-A15B-FE69A1E4FAE3}" type="datetimeFigureOut">
              <a:rPr lang="en-US" smtClean="0"/>
              <a:t>10/14/2021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866F9-0BF1-4751-B82C-AF6A040A581E}" type="slidenum">
              <a:rPr lang="en-US" smtClean="0"/>
              <a:t>‹#›</a:t>
            </a:fld>
            <a:endParaRPr lang="en-US"/>
          </a:p>
        </p:txBody>
      </p:sp>
    </p:spTree>
    <p:extLst>
      <p:ext uri="{BB962C8B-B14F-4D97-AF65-F5344CB8AC3E}">
        <p14:creationId xmlns:p14="http://schemas.microsoft.com/office/powerpoint/2010/main" val="4092517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Forgive Us…</a:t>
            </a:r>
            <a:br>
              <a:rPr lang="en-US" dirty="0" smtClean="0"/>
            </a:br>
            <a:r>
              <a:rPr lang="en-US" dirty="0" smtClean="0"/>
              <a:t>We Messed Up</a:t>
            </a:r>
            <a:endParaRPr lang="en-US" dirty="0"/>
          </a:p>
        </p:txBody>
      </p:sp>
      <p:sp>
        <p:nvSpPr>
          <p:cNvPr id="3" name="Subtitle 2"/>
          <p:cNvSpPr>
            <a:spLocks noGrp="1"/>
          </p:cNvSpPr>
          <p:nvPr>
            <p:ph type="subTitle" idx="1"/>
          </p:nvPr>
        </p:nvSpPr>
        <p:spPr/>
        <p:txBody>
          <a:bodyPr>
            <a:normAutofit/>
          </a:bodyPr>
          <a:lstStyle/>
          <a:p>
            <a:r>
              <a:rPr lang="en-US" sz="5400" dirty="0" smtClean="0"/>
              <a:t>Matthew 6:12</a:t>
            </a:r>
            <a:endParaRPr lang="en-US" sz="5400" dirty="0"/>
          </a:p>
        </p:txBody>
      </p:sp>
    </p:spTree>
    <p:extLst>
      <p:ext uri="{BB962C8B-B14F-4D97-AF65-F5344CB8AC3E}">
        <p14:creationId xmlns:p14="http://schemas.microsoft.com/office/powerpoint/2010/main" val="825239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18269"/>
          </a:xfrm>
        </p:spPr>
        <p:txBody>
          <a:bodyPr>
            <a:normAutofit fontScale="90000"/>
          </a:bodyPr>
          <a:lstStyle/>
          <a:p>
            <a:endParaRPr lang="en-US" dirty="0"/>
          </a:p>
        </p:txBody>
      </p:sp>
      <p:sp>
        <p:nvSpPr>
          <p:cNvPr id="3" name="Content Placeholder 2"/>
          <p:cNvSpPr>
            <a:spLocks noGrp="1"/>
          </p:cNvSpPr>
          <p:nvPr>
            <p:ph idx="1"/>
          </p:nvPr>
        </p:nvSpPr>
        <p:spPr>
          <a:xfrm>
            <a:off x="838200" y="683394"/>
            <a:ext cx="10515600" cy="5493569"/>
          </a:xfrm>
        </p:spPr>
        <p:txBody>
          <a:bodyPr>
            <a:noAutofit/>
          </a:bodyPr>
          <a:lstStyle/>
          <a:p>
            <a:pPr marL="0" indent="0" algn="ctr">
              <a:buNone/>
            </a:pPr>
            <a:r>
              <a:rPr lang="en-US" sz="4400" dirty="0"/>
              <a:t>"He that cannot forgive others, breaks the bridge over which he himself self must pass if he would ever reach heaven; for every one has need to be forgiven." Our forgiveness begins as a response to our being forgiven. It is not so much an act of generosity toward our fellow offending human beings as an act of gratitude toward our forgiving God</a:t>
            </a:r>
            <a:r>
              <a:rPr lang="en-US" sz="4400" dirty="0" smtClean="0"/>
              <a:t>.</a:t>
            </a:r>
          </a:p>
          <a:p>
            <a:pPr marL="0" indent="0" algn="ctr">
              <a:buNone/>
            </a:pPr>
            <a:r>
              <a:rPr lang="en-US" sz="4400" dirty="0" smtClean="0"/>
              <a:t>(George Herbert)</a:t>
            </a:r>
            <a:endParaRPr lang="en-US" sz="4400" dirty="0"/>
          </a:p>
        </p:txBody>
      </p:sp>
    </p:spTree>
    <p:extLst>
      <p:ext uri="{BB962C8B-B14F-4D97-AF65-F5344CB8AC3E}">
        <p14:creationId xmlns:p14="http://schemas.microsoft.com/office/powerpoint/2010/main" val="1394570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Realize…</a:t>
            </a:r>
            <a:endParaRPr lang="en-US" sz="5400" dirty="0"/>
          </a:p>
        </p:txBody>
      </p:sp>
      <p:sp>
        <p:nvSpPr>
          <p:cNvPr id="3" name="Content Placeholder 2"/>
          <p:cNvSpPr>
            <a:spLocks noGrp="1"/>
          </p:cNvSpPr>
          <p:nvPr>
            <p:ph idx="1"/>
          </p:nvPr>
        </p:nvSpPr>
        <p:spPr/>
        <p:txBody>
          <a:bodyPr>
            <a:normAutofit/>
          </a:bodyPr>
          <a:lstStyle/>
          <a:p>
            <a:r>
              <a:rPr lang="en-US" sz="4000" dirty="0" smtClean="0"/>
              <a:t>Forgiveness does not condone the wrong</a:t>
            </a:r>
          </a:p>
          <a:p>
            <a:r>
              <a:rPr lang="en-US" sz="4000" dirty="0" smtClean="0"/>
              <a:t>Forgiveness and Reconciliation are not the same</a:t>
            </a:r>
          </a:p>
          <a:p>
            <a:r>
              <a:rPr lang="en-US" sz="4000" dirty="0" smtClean="0"/>
              <a:t>Forgiveness does not erase the scars </a:t>
            </a:r>
            <a:endParaRPr lang="en-US" sz="4000" dirty="0"/>
          </a:p>
        </p:txBody>
      </p:sp>
    </p:spTree>
    <p:extLst>
      <p:ext uri="{BB962C8B-B14F-4D97-AF65-F5344CB8AC3E}">
        <p14:creationId xmlns:p14="http://schemas.microsoft.com/office/powerpoint/2010/main" val="3544879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89393"/>
          </a:xfrm>
        </p:spPr>
        <p:txBody>
          <a:bodyPr>
            <a:normAutofit fontScale="90000"/>
          </a:bodyPr>
          <a:lstStyle/>
          <a:p>
            <a:endParaRPr lang="en-US" dirty="0"/>
          </a:p>
        </p:txBody>
      </p:sp>
      <p:sp>
        <p:nvSpPr>
          <p:cNvPr id="3" name="Content Placeholder 2"/>
          <p:cNvSpPr>
            <a:spLocks noGrp="1"/>
          </p:cNvSpPr>
          <p:nvPr>
            <p:ph idx="1"/>
          </p:nvPr>
        </p:nvSpPr>
        <p:spPr>
          <a:xfrm>
            <a:off x="838200" y="1309036"/>
            <a:ext cx="10515600" cy="4867927"/>
          </a:xfrm>
        </p:spPr>
        <p:txBody>
          <a:bodyPr>
            <a:normAutofit/>
          </a:bodyPr>
          <a:lstStyle/>
          <a:p>
            <a:pPr marL="0" indent="0" algn="ctr">
              <a:buNone/>
            </a:pPr>
            <a:r>
              <a:rPr lang="en-US" sz="4800" dirty="0"/>
              <a:t>“Forgive us our trash baskets </a:t>
            </a:r>
            <a:endParaRPr lang="en-US" sz="4800" dirty="0" smtClean="0"/>
          </a:p>
          <a:p>
            <a:pPr marL="0" indent="0" algn="ctr">
              <a:buNone/>
            </a:pPr>
            <a:r>
              <a:rPr lang="en-US" sz="4800" dirty="0" smtClean="0"/>
              <a:t>as </a:t>
            </a:r>
            <a:r>
              <a:rPr lang="en-US" sz="4800" dirty="0"/>
              <a:t>we forgive those who fill our trash baskets</a:t>
            </a:r>
            <a:r>
              <a:rPr lang="en-US" sz="4800" dirty="0" smtClean="0"/>
              <a:t>.”</a:t>
            </a:r>
            <a:endParaRPr lang="en-US" sz="4800" dirty="0"/>
          </a:p>
          <a:p>
            <a:pPr marL="0" indent="0" algn="ctr">
              <a:buNone/>
            </a:pPr>
            <a:r>
              <a:rPr lang="en-US" sz="4800" dirty="0" smtClean="0"/>
              <a:t>(4 year old’s prayer)</a:t>
            </a:r>
            <a:endParaRPr lang="en-US" sz="4800" dirty="0"/>
          </a:p>
        </p:txBody>
      </p:sp>
    </p:spTree>
    <p:extLst>
      <p:ext uri="{BB962C8B-B14F-4D97-AF65-F5344CB8AC3E}">
        <p14:creationId xmlns:p14="http://schemas.microsoft.com/office/powerpoint/2010/main" val="111714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We Pray…</a:t>
            </a:r>
            <a:endParaRPr lang="en-US" sz="5400" dirty="0"/>
          </a:p>
        </p:txBody>
      </p:sp>
      <p:sp>
        <p:nvSpPr>
          <p:cNvPr id="3" name="Content Placeholder 2"/>
          <p:cNvSpPr>
            <a:spLocks noGrp="1"/>
          </p:cNvSpPr>
          <p:nvPr>
            <p:ph idx="1"/>
          </p:nvPr>
        </p:nvSpPr>
        <p:spPr/>
        <p:txBody>
          <a:bodyPr>
            <a:normAutofit/>
          </a:bodyPr>
          <a:lstStyle/>
          <a:p>
            <a:r>
              <a:rPr lang="en-US" sz="4000" dirty="0" smtClean="0"/>
              <a:t>Our Father in Heaven</a:t>
            </a:r>
          </a:p>
          <a:p>
            <a:r>
              <a:rPr lang="en-US" sz="4000" dirty="0" smtClean="0"/>
              <a:t>Hallowed be Your Name</a:t>
            </a:r>
          </a:p>
          <a:p>
            <a:r>
              <a:rPr lang="en-US" sz="4000" dirty="0" smtClean="0"/>
              <a:t>Your Kingdom Come</a:t>
            </a:r>
          </a:p>
          <a:p>
            <a:r>
              <a:rPr lang="en-US" sz="4000" dirty="0" smtClean="0"/>
              <a:t>Your Will be done</a:t>
            </a:r>
          </a:p>
          <a:p>
            <a:r>
              <a:rPr lang="en-US" sz="4000" dirty="0" smtClean="0"/>
              <a:t>Give us this day our daily bread</a:t>
            </a:r>
          </a:p>
          <a:p>
            <a:r>
              <a:rPr lang="en-US" sz="4000" dirty="0" smtClean="0"/>
              <a:t>Forgive us our debts as we forgive our debtors</a:t>
            </a:r>
            <a:endParaRPr lang="en-US" sz="4000" dirty="0"/>
          </a:p>
        </p:txBody>
      </p:sp>
    </p:spTree>
    <p:extLst>
      <p:ext uri="{BB962C8B-B14F-4D97-AF65-F5344CB8AC3E}">
        <p14:creationId xmlns:p14="http://schemas.microsoft.com/office/powerpoint/2010/main" val="1355046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5035"/>
          </a:xfrm>
        </p:spPr>
        <p:txBody>
          <a:bodyPr>
            <a:normAutofit/>
          </a:bodyPr>
          <a:lstStyle/>
          <a:p>
            <a:r>
              <a:rPr lang="en-US" sz="5400" dirty="0" smtClean="0"/>
              <a:t>Colossians 2:13-15</a:t>
            </a:r>
            <a:endParaRPr lang="en-US" sz="5400" dirty="0"/>
          </a:p>
        </p:txBody>
      </p:sp>
      <p:sp>
        <p:nvSpPr>
          <p:cNvPr id="3" name="Content Placeholder 2"/>
          <p:cNvSpPr>
            <a:spLocks noGrp="1"/>
          </p:cNvSpPr>
          <p:nvPr>
            <p:ph idx="1"/>
          </p:nvPr>
        </p:nvSpPr>
        <p:spPr>
          <a:xfrm>
            <a:off x="838200" y="1376412"/>
            <a:ext cx="10515600" cy="5101389"/>
          </a:xfrm>
        </p:spPr>
        <p:txBody>
          <a:bodyPr>
            <a:noAutofit/>
          </a:bodyPr>
          <a:lstStyle/>
          <a:p>
            <a:pPr marL="0" indent="0" algn="ctr">
              <a:buNone/>
            </a:pPr>
            <a:r>
              <a:rPr lang="en-US" sz="4000" dirty="0"/>
              <a:t>“When you were dead in your sins and in the uncircumcision of your flesh, God made you alive with Christ. He forgave us all our sins, having canceled the charge of our legal indebtedness, which stood against us and condemned us; He has taken it away, nailing it to the cross. And having disarmed the powers and authorities, He made a public spectacle of them, triumphing over them by the cross.”</a:t>
            </a:r>
          </a:p>
        </p:txBody>
      </p:sp>
    </p:spTree>
    <p:extLst>
      <p:ext uri="{BB962C8B-B14F-4D97-AF65-F5344CB8AC3E}">
        <p14:creationId xmlns:p14="http://schemas.microsoft.com/office/powerpoint/2010/main" val="3421531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Psalm 103:1-3</a:t>
            </a:r>
            <a:endParaRPr lang="en-US" sz="5400" dirty="0"/>
          </a:p>
        </p:txBody>
      </p:sp>
      <p:sp>
        <p:nvSpPr>
          <p:cNvPr id="3" name="Content Placeholder 2"/>
          <p:cNvSpPr>
            <a:spLocks noGrp="1"/>
          </p:cNvSpPr>
          <p:nvPr>
            <p:ph idx="1"/>
          </p:nvPr>
        </p:nvSpPr>
        <p:spPr/>
        <p:txBody>
          <a:bodyPr>
            <a:normAutofit/>
          </a:bodyPr>
          <a:lstStyle/>
          <a:p>
            <a:pPr marL="0" indent="0">
              <a:buNone/>
            </a:pPr>
            <a:r>
              <a:rPr lang="en-US" sz="4400" b="1" baseline="30000" dirty="0"/>
              <a:t>1 </a:t>
            </a:r>
            <a:r>
              <a:rPr lang="en-US" sz="4400" dirty="0"/>
              <a:t>Praise the </a:t>
            </a:r>
            <a:r>
              <a:rPr lang="en-US" sz="4400" cap="small" dirty="0"/>
              <a:t>Lord</a:t>
            </a:r>
            <a:r>
              <a:rPr lang="en-US" sz="4400" dirty="0"/>
              <a:t>, my soul;</a:t>
            </a:r>
            <a:br>
              <a:rPr lang="en-US" sz="4400" dirty="0"/>
            </a:br>
            <a:r>
              <a:rPr lang="en-US" sz="4400" dirty="0"/>
              <a:t>    all my inmost being, praise his holy name.</a:t>
            </a:r>
            <a:br>
              <a:rPr lang="en-US" sz="4400" dirty="0"/>
            </a:br>
            <a:r>
              <a:rPr lang="en-US" sz="4400" b="1" baseline="30000" dirty="0"/>
              <a:t>2 </a:t>
            </a:r>
            <a:r>
              <a:rPr lang="en-US" sz="4400" dirty="0"/>
              <a:t>Praise the </a:t>
            </a:r>
            <a:r>
              <a:rPr lang="en-US" sz="4400" cap="small" dirty="0"/>
              <a:t>Lord</a:t>
            </a:r>
            <a:r>
              <a:rPr lang="en-US" sz="4400" dirty="0"/>
              <a:t>, my soul,</a:t>
            </a:r>
            <a:br>
              <a:rPr lang="en-US" sz="4400" dirty="0"/>
            </a:br>
            <a:r>
              <a:rPr lang="en-US" sz="4400" dirty="0"/>
              <a:t>    and forget not all his benefits—</a:t>
            </a:r>
            <a:br>
              <a:rPr lang="en-US" sz="4400" dirty="0"/>
            </a:br>
            <a:r>
              <a:rPr lang="en-US" sz="4400" b="1" baseline="30000" dirty="0"/>
              <a:t>3 </a:t>
            </a:r>
            <a:r>
              <a:rPr lang="en-US" sz="4400" dirty="0"/>
              <a:t>who forgives all your sins</a:t>
            </a:r>
            <a:br>
              <a:rPr lang="en-US" sz="4400" dirty="0"/>
            </a:br>
            <a:r>
              <a:rPr lang="en-US" sz="4400" dirty="0"/>
              <a:t>    and heals all your diseases,</a:t>
            </a:r>
          </a:p>
        </p:txBody>
      </p:sp>
    </p:spTree>
    <p:extLst>
      <p:ext uri="{BB962C8B-B14F-4D97-AF65-F5344CB8AC3E}">
        <p14:creationId xmlns:p14="http://schemas.microsoft.com/office/powerpoint/2010/main" val="113790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Psalm 103:4-6</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4 </a:t>
            </a:r>
            <a:r>
              <a:rPr lang="en-US" sz="4000" dirty="0"/>
              <a:t>who redeems your life from the pit</a:t>
            </a:r>
            <a:br>
              <a:rPr lang="en-US" sz="4000" dirty="0"/>
            </a:br>
            <a:r>
              <a:rPr lang="en-US" sz="4000" dirty="0"/>
              <a:t>    and crowns you with love and compassion,</a:t>
            </a:r>
            <a:br>
              <a:rPr lang="en-US" sz="4000" dirty="0"/>
            </a:br>
            <a:r>
              <a:rPr lang="en-US" sz="4000" b="1" baseline="30000" dirty="0"/>
              <a:t>5 </a:t>
            </a:r>
            <a:r>
              <a:rPr lang="en-US" sz="4000" dirty="0"/>
              <a:t>who satisfies your desires with good things</a:t>
            </a:r>
            <a:br>
              <a:rPr lang="en-US" sz="4000" dirty="0"/>
            </a:br>
            <a:r>
              <a:rPr lang="en-US" sz="4000" dirty="0"/>
              <a:t>    so that your youth is renewed like the eagle’s.</a:t>
            </a:r>
          </a:p>
          <a:p>
            <a:pPr marL="0" indent="0">
              <a:buNone/>
            </a:pPr>
            <a:r>
              <a:rPr lang="en-US" sz="4000" b="1" baseline="30000" dirty="0"/>
              <a:t>6 </a:t>
            </a:r>
            <a:r>
              <a:rPr lang="en-US" sz="4000" dirty="0"/>
              <a:t>The </a:t>
            </a:r>
            <a:r>
              <a:rPr lang="en-US" sz="4000" cap="small" dirty="0"/>
              <a:t>Lord</a:t>
            </a:r>
            <a:r>
              <a:rPr lang="en-US" sz="4000" dirty="0"/>
              <a:t> works righteousness</a:t>
            </a:r>
            <a:br>
              <a:rPr lang="en-US" sz="4000" dirty="0"/>
            </a:br>
            <a:r>
              <a:rPr lang="en-US" sz="4000" dirty="0"/>
              <a:t>    and justice for all the oppressed.</a:t>
            </a:r>
          </a:p>
        </p:txBody>
      </p:sp>
    </p:spTree>
    <p:extLst>
      <p:ext uri="{BB962C8B-B14F-4D97-AF65-F5344CB8AC3E}">
        <p14:creationId xmlns:p14="http://schemas.microsoft.com/office/powerpoint/2010/main" val="3491275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Psalm 103:7-9</a:t>
            </a:r>
            <a:endParaRPr lang="en-US" sz="5400" dirty="0"/>
          </a:p>
        </p:txBody>
      </p:sp>
      <p:sp>
        <p:nvSpPr>
          <p:cNvPr id="3" name="Content Placeholder 2"/>
          <p:cNvSpPr>
            <a:spLocks noGrp="1"/>
          </p:cNvSpPr>
          <p:nvPr>
            <p:ph idx="1"/>
          </p:nvPr>
        </p:nvSpPr>
        <p:spPr/>
        <p:txBody>
          <a:bodyPr>
            <a:normAutofit/>
          </a:bodyPr>
          <a:lstStyle/>
          <a:p>
            <a:pPr marL="0" indent="0">
              <a:buNone/>
            </a:pPr>
            <a:r>
              <a:rPr lang="en-US" sz="4400" b="1" baseline="30000" dirty="0"/>
              <a:t>7 </a:t>
            </a:r>
            <a:r>
              <a:rPr lang="en-US" sz="4400" dirty="0"/>
              <a:t>He made known his ways to Moses,</a:t>
            </a:r>
            <a:br>
              <a:rPr lang="en-US" sz="4400" dirty="0"/>
            </a:br>
            <a:r>
              <a:rPr lang="en-US" sz="4400" dirty="0"/>
              <a:t>    his deeds to the people of Israel:</a:t>
            </a:r>
            <a:br>
              <a:rPr lang="en-US" sz="4400" dirty="0"/>
            </a:br>
            <a:r>
              <a:rPr lang="en-US" sz="4400" b="1" baseline="30000" dirty="0"/>
              <a:t>8 </a:t>
            </a:r>
            <a:r>
              <a:rPr lang="en-US" sz="4400" dirty="0"/>
              <a:t>The </a:t>
            </a:r>
            <a:r>
              <a:rPr lang="en-US" sz="4400" cap="small" dirty="0"/>
              <a:t>Lord</a:t>
            </a:r>
            <a:r>
              <a:rPr lang="en-US" sz="4400" dirty="0"/>
              <a:t> is compassionate and gracious,</a:t>
            </a:r>
          </a:p>
          <a:p>
            <a:pPr marL="0" indent="0">
              <a:buNone/>
              <a:tabLst>
                <a:tab pos="346075" algn="l"/>
              </a:tabLst>
            </a:pPr>
            <a:r>
              <a:rPr lang="en-US" sz="4400" dirty="0"/>
              <a:t>	</a:t>
            </a:r>
            <a:r>
              <a:rPr lang="en-US" sz="4400" dirty="0" smtClean="0"/>
              <a:t>slow </a:t>
            </a:r>
            <a:r>
              <a:rPr lang="en-US" sz="4400" dirty="0"/>
              <a:t>to anger, abounding in love.</a:t>
            </a:r>
            <a:br>
              <a:rPr lang="en-US" sz="4400" dirty="0"/>
            </a:br>
            <a:r>
              <a:rPr lang="en-US" sz="4400" b="1" baseline="30000" dirty="0"/>
              <a:t>9 </a:t>
            </a:r>
            <a:r>
              <a:rPr lang="en-US" sz="4400" dirty="0"/>
              <a:t>He will not always accuse,</a:t>
            </a:r>
            <a:br>
              <a:rPr lang="en-US" sz="4400" dirty="0"/>
            </a:br>
            <a:r>
              <a:rPr lang="en-US" sz="4400" dirty="0"/>
              <a:t>    nor will he harbor his anger forever;</a:t>
            </a:r>
          </a:p>
        </p:txBody>
      </p:sp>
    </p:spTree>
    <p:extLst>
      <p:ext uri="{BB962C8B-B14F-4D97-AF65-F5344CB8AC3E}">
        <p14:creationId xmlns:p14="http://schemas.microsoft.com/office/powerpoint/2010/main" val="4206285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Psalm 103:10-12</a:t>
            </a:r>
            <a:endParaRPr lang="en-US" sz="5400" dirty="0"/>
          </a:p>
        </p:txBody>
      </p:sp>
      <p:sp>
        <p:nvSpPr>
          <p:cNvPr id="3" name="Content Placeholder 2"/>
          <p:cNvSpPr>
            <a:spLocks noGrp="1"/>
          </p:cNvSpPr>
          <p:nvPr>
            <p:ph idx="1"/>
          </p:nvPr>
        </p:nvSpPr>
        <p:spPr>
          <a:xfrm>
            <a:off x="838199" y="1825625"/>
            <a:ext cx="10981623" cy="4351338"/>
          </a:xfrm>
        </p:spPr>
        <p:txBody>
          <a:bodyPr>
            <a:normAutofit/>
          </a:bodyPr>
          <a:lstStyle/>
          <a:p>
            <a:pPr marL="0" indent="0">
              <a:buNone/>
            </a:pPr>
            <a:r>
              <a:rPr lang="en-US" sz="4000" b="1" baseline="30000" dirty="0"/>
              <a:t>10 </a:t>
            </a:r>
            <a:r>
              <a:rPr lang="en-US" sz="4000" dirty="0"/>
              <a:t>he does not treat us as our sins deserve</a:t>
            </a:r>
            <a:br>
              <a:rPr lang="en-US" sz="4000" dirty="0"/>
            </a:br>
            <a:r>
              <a:rPr lang="en-US" sz="4000" dirty="0"/>
              <a:t>    or repay us according to our iniquities.</a:t>
            </a:r>
            <a:br>
              <a:rPr lang="en-US" sz="4000" dirty="0"/>
            </a:br>
            <a:r>
              <a:rPr lang="en-US" sz="4000" b="1" baseline="30000" dirty="0"/>
              <a:t>11 </a:t>
            </a:r>
            <a:r>
              <a:rPr lang="en-US" sz="4000" dirty="0"/>
              <a:t>For as high as the heavens are above the earth,</a:t>
            </a:r>
            <a:br>
              <a:rPr lang="en-US" sz="4000" dirty="0"/>
            </a:br>
            <a:r>
              <a:rPr lang="en-US" sz="4000" dirty="0"/>
              <a:t>    so great is his love for those who fear him;</a:t>
            </a:r>
            <a:br>
              <a:rPr lang="en-US" sz="4000" dirty="0"/>
            </a:br>
            <a:r>
              <a:rPr lang="en-US" sz="4000" b="1" baseline="30000" dirty="0"/>
              <a:t>12 </a:t>
            </a:r>
            <a:r>
              <a:rPr lang="en-US" sz="4000" dirty="0"/>
              <a:t>as far as the east is from the west,</a:t>
            </a:r>
            <a:br>
              <a:rPr lang="en-US" sz="4000" dirty="0"/>
            </a:br>
            <a:r>
              <a:rPr lang="en-US" sz="4000" dirty="0"/>
              <a:t>    so far has he removed our transgressions from us.</a:t>
            </a:r>
          </a:p>
        </p:txBody>
      </p:sp>
    </p:spTree>
    <p:extLst>
      <p:ext uri="{BB962C8B-B14F-4D97-AF65-F5344CB8AC3E}">
        <p14:creationId xmlns:p14="http://schemas.microsoft.com/office/powerpoint/2010/main" val="1565009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12391"/>
          </a:xfrm>
        </p:spPr>
        <p:txBody>
          <a:bodyPr>
            <a:normAutofit fontScale="90000"/>
          </a:bodyPr>
          <a:lstStyle/>
          <a:p>
            <a:endParaRPr lang="en-US" dirty="0"/>
          </a:p>
        </p:txBody>
      </p:sp>
      <p:sp>
        <p:nvSpPr>
          <p:cNvPr id="3" name="Content Placeholder 2"/>
          <p:cNvSpPr>
            <a:spLocks noGrp="1"/>
          </p:cNvSpPr>
          <p:nvPr>
            <p:ph idx="1"/>
          </p:nvPr>
        </p:nvSpPr>
        <p:spPr>
          <a:xfrm>
            <a:off x="838200" y="1222408"/>
            <a:ext cx="10515600" cy="4954555"/>
          </a:xfrm>
        </p:spPr>
        <p:txBody>
          <a:bodyPr>
            <a:normAutofit/>
          </a:bodyPr>
          <a:lstStyle/>
          <a:p>
            <a:pPr marL="0" indent="0" algn="ctr">
              <a:buNone/>
            </a:pPr>
            <a:r>
              <a:rPr lang="en-US" sz="4400" dirty="0"/>
              <a:t>Christian forgiveness is not cheap. Our sin is consequential. Rather, in forgiving us, God is refusing to hold our sin against us, God is refusing to let our sin have the last word in the way the world is moving</a:t>
            </a:r>
            <a:r>
              <a:rPr lang="en-US" sz="4400" dirty="0" smtClean="0"/>
              <a:t>.</a:t>
            </a:r>
          </a:p>
          <a:p>
            <a:pPr marL="0" indent="0" algn="ctr">
              <a:buNone/>
            </a:pPr>
            <a:r>
              <a:rPr lang="en-US" sz="4400" dirty="0" smtClean="0"/>
              <a:t>(William </a:t>
            </a:r>
            <a:r>
              <a:rPr lang="en-US" sz="4400" dirty="0" err="1" smtClean="0"/>
              <a:t>Willimon</a:t>
            </a:r>
            <a:r>
              <a:rPr lang="en-US" sz="4400" dirty="0" smtClean="0"/>
              <a:t> &amp; Stanley </a:t>
            </a:r>
            <a:r>
              <a:rPr lang="en-US" sz="4400" dirty="0" err="1" smtClean="0"/>
              <a:t>Hauerwas</a:t>
            </a:r>
            <a:r>
              <a:rPr lang="en-US" sz="4400" dirty="0" smtClean="0"/>
              <a:t>)</a:t>
            </a:r>
            <a:endParaRPr lang="en-US" sz="4400" dirty="0"/>
          </a:p>
        </p:txBody>
      </p:sp>
    </p:spTree>
    <p:extLst>
      <p:ext uri="{BB962C8B-B14F-4D97-AF65-F5344CB8AC3E}">
        <p14:creationId xmlns:p14="http://schemas.microsoft.com/office/powerpoint/2010/main" val="3882651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Matthew 18:21-25 The Unmerciful Servant</a:t>
            </a:r>
            <a:endParaRPr lang="en-US" dirty="0"/>
          </a:p>
        </p:txBody>
      </p:sp>
      <p:sp>
        <p:nvSpPr>
          <p:cNvPr id="3" name="Content Placeholder 2"/>
          <p:cNvSpPr>
            <a:spLocks noGrp="1"/>
          </p:cNvSpPr>
          <p:nvPr>
            <p:ph idx="1"/>
          </p:nvPr>
        </p:nvSpPr>
        <p:spPr>
          <a:xfrm>
            <a:off x="413886" y="1825625"/>
            <a:ext cx="11415562" cy="4351338"/>
          </a:xfrm>
        </p:spPr>
        <p:txBody>
          <a:bodyPr>
            <a:noAutofit/>
          </a:bodyPr>
          <a:lstStyle/>
          <a:p>
            <a:r>
              <a:rPr lang="en-US" sz="4000" dirty="0" smtClean="0"/>
              <a:t>How many times should I forgive?</a:t>
            </a:r>
          </a:p>
          <a:p>
            <a:r>
              <a:rPr lang="en-US" sz="4000" dirty="0" smtClean="0"/>
              <a:t>Seventy-seven or Seventy times seven</a:t>
            </a:r>
          </a:p>
          <a:p>
            <a:r>
              <a:rPr lang="en-US" sz="4000" dirty="0" smtClean="0"/>
              <a:t>Pleads for mercy… Debt erased/forgiven</a:t>
            </a:r>
          </a:p>
          <a:p>
            <a:r>
              <a:rPr lang="en-US" sz="4000" dirty="0" smtClean="0"/>
              <a:t>Didn’t owe money… yet pressures debtors to pay him</a:t>
            </a:r>
          </a:p>
          <a:p>
            <a:r>
              <a:rPr lang="en-US" sz="4000" dirty="0" smtClean="0"/>
              <a:t>King not happy</a:t>
            </a:r>
          </a:p>
          <a:p>
            <a:r>
              <a:rPr lang="en-US" sz="4000" dirty="0" smtClean="0"/>
              <a:t>Are you sure you want justice?</a:t>
            </a:r>
            <a:endParaRPr lang="en-US" sz="4000" dirty="0"/>
          </a:p>
        </p:txBody>
      </p:sp>
    </p:spTree>
    <p:extLst>
      <p:ext uri="{BB962C8B-B14F-4D97-AF65-F5344CB8AC3E}">
        <p14:creationId xmlns:p14="http://schemas.microsoft.com/office/powerpoint/2010/main" val="2949426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641</Words>
  <Application>Microsoft Office PowerPoint</Application>
  <PresentationFormat>Widescreen</PresentationFormat>
  <Paragraphs>39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Forgive Us… We Messed Up</vt:lpstr>
      <vt:lpstr>We Pray…</vt:lpstr>
      <vt:lpstr>Colossians 2:13-15</vt:lpstr>
      <vt:lpstr>Psalm 103:1-3</vt:lpstr>
      <vt:lpstr>Psalm 103:4-6</vt:lpstr>
      <vt:lpstr>Psalm 103:7-9</vt:lpstr>
      <vt:lpstr>Psalm 103:10-12</vt:lpstr>
      <vt:lpstr>PowerPoint Presentation</vt:lpstr>
      <vt:lpstr>Matthew 18:21-25 The Unmerciful Servant</vt:lpstr>
      <vt:lpstr>PowerPoint Presentation</vt:lpstr>
      <vt:lpstr>Realize…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Forgive Us… We Messed Up</dc:title>
  <dc:creator>Gary Reiss</dc:creator>
  <cp:lastModifiedBy>Gary Reiss</cp:lastModifiedBy>
  <cp:revision>3</cp:revision>
  <dcterms:created xsi:type="dcterms:W3CDTF">2021-10-14T19:30:16Z</dcterms:created>
  <dcterms:modified xsi:type="dcterms:W3CDTF">2021-10-14T19:45:19Z</dcterms:modified>
</cp:coreProperties>
</file>