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C88-9803-44D2-97F7-A1568D4692D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3DD7-366E-4715-8075-926F8E72C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C88-9803-44D2-97F7-A1568D4692D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3DD7-366E-4715-8075-926F8E72C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8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C88-9803-44D2-97F7-A1568D4692D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3DD7-366E-4715-8075-926F8E72C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8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C88-9803-44D2-97F7-A1568D4692D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3DD7-366E-4715-8075-926F8E72C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3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C88-9803-44D2-97F7-A1568D4692D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3DD7-366E-4715-8075-926F8E72C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2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C88-9803-44D2-97F7-A1568D4692D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3DD7-366E-4715-8075-926F8E72C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2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C88-9803-44D2-97F7-A1568D4692D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3DD7-366E-4715-8075-926F8E72C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4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C88-9803-44D2-97F7-A1568D4692D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3DD7-366E-4715-8075-926F8E72C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7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C88-9803-44D2-97F7-A1568D4692D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3DD7-366E-4715-8075-926F8E72C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0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C88-9803-44D2-97F7-A1568D4692D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3DD7-366E-4715-8075-926F8E72C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4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C88-9803-44D2-97F7-A1568D4692D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3DD7-366E-4715-8075-926F8E72C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E6C88-9803-44D2-97F7-A1568D4692D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13DD7-366E-4715-8075-926F8E72C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700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Us Today</a:t>
            </a:r>
            <a:br>
              <a:rPr lang="en-US" dirty="0" smtClean="0"/>
            </a:br>
            <a:r>
              <a:rPr lang="en-US" dirty="0" smtClean="0"/>
              <a:t>Our Daily Bread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Matthew 6:11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86920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Danger…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893" y="1825625"/>
            <a:ext cx="11251932" cy="435133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Have stuff, lots of stuff… Have bread, lots of bread…</a:t>
            </a:r>
          </a:p>
          <a:p>
            <a:r>
              <a:rPr lang="en-US" sz="4400" dirty="0" smtClean="0"/>
              <a:t>Our Souls are Starving</a:t>
            </a:r>
          </a:p>
          <a:p>
            <a:r>
              <a:rPr lang="en-US" sz="4400" dirty="0" smtClean="0"/>
              <a:t>Our Character is being Starved</a:t>
            </a:r>
          </a:p>
          <a:p>
            <a:r>
              <a:rPr lang="en-US" sz="4400" dirty="0" smtClean="0"/>
              <a:t>Our Families are starved of the Presence of God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69047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Jesus Teaches Us…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 are Dependent on God</a:t>
            </a:r>
          </a:p>
          <a:p>
            <a:r>
              <a:rPr lang="en-US" sz="4400" dirty="0" smtClean="0"/>
              <a:t>We are Responsible to Others</a:t>
            </a:r>
          </a:p>
          <a:p>
            <a:r>
              <a:rPr lang="en-US" sz="4400" dirty="0" smtClean="0"/>
              <a:t>We should always be Grateful for what we’ve received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80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107:8-9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“Let them give thanks to the Lord for His unfailing love and His wonderful deeds for mankind, for He satisfies the thirsty and fills the hungry with good things.”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298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God-Focused Prayer…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Our Father</a:t>
            </a:r>
          </a:p>
          <a:p>
            <a:r>
              <a:rPr lang="en-US" sz="4400" dirty="0" smtClean="0"/>
              <a:t>Hallowed by Your Name</a:t>
            </a:r>
          </a:p>
          <a:p>
            <a:r>
              <a:rPr lang="en-US" sz="4400" dirty="0" smtClean="0"/>
              <a:t>Your Kingdom Come</a:t>
            </a:r>
          </a:p>
          <a:p>
            <a:r>
              <a:rPr lang="en-US" sz="4400" dirty="0" smtClean="0"/>
              <a:t>Your Will be done on earth as it is in heaven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9157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Matthew 6:11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Give us this day our daily bread!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7779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 are not self-sufficient.</a:t>
            </a:r>
          </a:p>
          <a:p>
            <a:r>
              <a:rPr lang="en-US" sz="4400" dirty="0" smtClean="0"/>
              <a:t>Praying about everyday needs is okay… expected.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114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Food and the Bible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Creation… food to eat provided by God</a:t>
            </a:r>
          </a:p>
          <a:p>
            <a:r>
              <a:rPr lang="en-US" sz="4400" dirty="0" smtClean="0"/>
              <a:t>Revelation… Invitation to a great Banquet</a:t>
            </a:r>
          </a:p>
          <a:p>
            <a:r>
              <a:rPr lang="en-US" sz="4400" dirty="0" smtClean="0"/>
              <a:t>Jesus invited to dinner parties</a:t>
            </a:r>
          </a:p>
          <a:p>
            <a:r>
              <a:rPr lang="en-US" sz="4400" dirty="0" smtClean="0"/>
              <a:t>Jesus feeding 4000 or 5000 from loaves and fish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2928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Danger…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 live in a culture of abundance</a:t>
            </a:r>
          </a:p>
          <a:p>
            <a:r>
              <a:rPr lang="en-US" sz="4400" dirty="0" smtClean="0"/>
              <a:t>We take for granted what we have until we don’t have it.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9967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“Give Us” not “Give me”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33497" cy="435133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Not just food for my table but yours.</a:t>
            </a:r>
          </a:p>
          <a:p>
            <a:r>
              <a:rPr lang="en-US" sz="4400" dirty="0" smtClean="0"/>
              <a:t>Invited to be generous with what we do have.</a:t>
            </a:r>
            <a:endParaRPr lang="en-US" sz="4400" dirty="0"/>
          </a:p>
          <a:p>
            <a:r>
              <a:rPr lang="en-US" sz="4400" dirty="0" smtClean="0"/>
              <a:t>“Storehouse for Jesus” food pantry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55668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Grumbling &amp; Complaining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92865" cy="435133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Exodus… grumbled &amp; complained… Rescued.</a:t>
            </a:r>
          </a:p>
          <a:p>
            <a:r>
              <a:rPr lang="en-US" sz="4400" dirty="0" smtClean="0"/>
              <a:t>Grumbled and complained in desert… no food… “What is it?”</a:t>
            </a:r>
          </a:p>
          <a:p>
            <a:r>
              <a:rPr lang="en-US" sz="4400" dirty="0" smtClean="0"/>
              <a:t>Manna is literally “What is it?”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7956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Give Us Our Daily Bread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Recognizing God as our Source for what we need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40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284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Give Us Today Our Daily Bread</vt:lpstr>
      <vt:lpstr>God-Focused Prayer…</vt:lpstr>
      <vt:lpstr>Matthew 6:11</vt:lpstr>
      <vt:lpstr>PowerPoint Presentation</vt:lpstr>
      <vt:lpstr>Food and the Bible</vt:lpstr>
      <vt:lpstr>Danger…</vt:lpstr>
      <vt:lpstr>“Give Us” not “Give me”</vt:lpstr>
      <vt:lpstr>Grumbling &amp; Complaining</vt:lpstr>
      <vt:lpstr>Give Us Our Daily Bread</vt:lpstr>
      <vt:lpstr>Danger…</vt:lpstr>
      <vt:lpstr>Jesus Teaches Us…</vt:lpstr>
      <vt:lpstr>Psalm 107:8-9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Us Today Our Daily Bread</dc:title>
  <dc:creator>Gary Reiss</dc:creator>
  <cp:lastModifiedBy>Gary Reiss</cp:lastModifiedBy>
  <cp:revision>3</cp:revision>
  <cp:lastPrinted>2021-10-07T15:41:51Z</cp:lastPrinted>
  <dcterms:created xsi:type="dcterms:W3CDTF">2021-10-07T15:18:34Z</dcterms:created>
  <dcterms:modified xsi:type="dcterms:W3CDTF">2021-10-07T15:43:02Z</dcterms:modified>
</cp:coreProperties>
</file>