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B43F52-07E7-4EF4-80A9-A01A1D33AD6F}"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19307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B43F52-07E7-4EF4-80A9-A01A1D33AD6F}"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356916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B43F52-07E7-4EF4-80A9-A01A1D33AD6F}"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359053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B43F52-07E7-4EF4-80A9-A01A1D33AD6F}"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211965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B43F52-07E7-4EF4-80A9-A01A1D33AD6F}"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399965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B43F52-07E7-4EF4-80A9-A01A1D33AD6F}"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255448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B43F52-07E7-4EF4-80A9-A01A1D33AD6F}" type="datetimeFigureOut">
              <a:rPr lang="en-US" smtClean="0"/>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297924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B43F52-07E7-4EF4-80A9-A01A1D33AD6F}" type="datetimeFigureOut">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275572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43F52-07E7-4EF4-80A9-A01A1D33AD6F}" type="datetimeFigureOut">
              <a:rPr lang="en-US" smtClean="0"/>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208588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B43F52-07E7-4EF4-80A9-A01A1D33AD6F}"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341408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B43F52-07E7-4EF4-80A9-A01A1D33AD6F}"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EC10C-8E26-4828-8CBF-EE72C64F424D}" type="slidenum">
              <a:rPr lang="en-US" smtClean="0"/>
              <a:t>‹#›</a:t>
            </a:fld>
            <a:endParaRPr lang="en-US"/>
          </a:p>
        </p:txBody>
      </p:sp>
    </p:spTree>
    <p:extLst>
      <p:ext uri="{BB962C8B-B14F-4D97-AF65-F5344CB8AC3E}">
        <p14:creationId xmlns:p14="http://schemas.microsoft.com/office/powerpoint/2010/main" val="169257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43F52-07E7-4EF4-80A9-A01A1D33AD6F}" type="datetimeFigureOut">
              <a:rPr lang="en-US" smtClean="0"/>
              <a:t>10/26/2021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EC10C-8E26-4828-8CBF-EE72C64F424D}" type="slidenum">
              <a:rPr lang="en-US" smtClean="0"/>
              <a:t>‹#›</a:t>
            </a:fld>
            <a:endParaRPr lang="en-US"/>
          </a:p>
        </p:txBody>
      </p:sp>
    </p:spTree>
    <p:extLst>
      <p:ext uri="{BB962C8B-B14F-4D97-AF65-F5344CB8AC3E}">
        <p14:creationId xmlns:p14="http://schemas.microsoft.com/office/powerpoint/2010/main" val="27237073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Deliver Us from Evil</a:t>
            </a:r>
            <a:br>
              <a:rPr lang="en-US" dirty="0" smtClean="0"/>
            </a:br>
            <a:r>
              <a:rPr lang="en-US" dirty="0" smtClean="0"/>
              <a:t>The Desire to be Free</a:t>
            </a:r>
            <a:endParaRPr lang="en-US" dirty="0"/>
          </a:p>
        </p:txBody>
      </p:sp>
      <p:sp>
        <p:nvSpPr>
          <p:cNvPr id="3" name="Subtitle 2"/>
          <p:cNvSpPr>
            <a:spLocks noGrp="1"/>
          </p:cNvSpPr>
          <p:nvPr>
            <p:ph type="subTitle" idx="1"/>
          </p:nvPr>
        </p:nvSpPr>
        <p:spPr/>
        <p:txBody>
          <a:bodyPr>
            <a:normAutofit/>
          </a:bodyPr>
          <a:lstStyle/>
          <a:p>
            <a:r>
              <a:rPr lang="en-US" sz="5400" dirty="0" smtClean="0"/>
              <a:t>Matthew 6:13b</a:t>
            </a:r>
            <a:endParaRPr lang="en-US" sz="5400" dirty="0"/>
          </a:p>
        </p:txBody>
      </p:sp>
    </p:spTree>
    <p:extLst>
      <p:ext uri="{BB962C8B-B14F-4D97-AF65-F5344CB8AC3E}">
        <p14:creationId xmlns:p14="http://schemas.microsoft.com/office/powerpoint/2010/main" val="249087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02766"/>
          </a:xfrm>
        </p:spPr>
        <p:txBody>
          <a:bodyPr>
            <a:normAutofit fontScale="90000"/>
          </a:bodyPr>
          <a:lstStyle/>
          <a:p>
            <a:endParaRPr lang="en-US" dirty="0"/>
          </a:p>
        </p:txBody>
      </p:sp>
      <p:sp>
        <p:nvSpPr>
          <p:cNvPr id="3" name="Content Placeholder 2"/>
          <p:cNvSpPr>
            <a:spLocks noGrp="1"/>
          </p:cNvSpPr>
          <p:nvPr>
            <p:ph idx="1"/>
          </p:nvPr>
        </p:nvSpPr>
        <p:spPr>
          <a:xfrm>
            <a:off x="838200" y="770021"/>
            <a:ext cx="10515600" cy="5406942"/>
          </a:xfrm>
        </p:spPr>
        <p:txBody>
          <a:bodyPr>
            <a:normAutofit/>
          </a:bodyPr>
          <a:lstStyle/>
          <a:p>
            <a:pPr marL="0" indent="0" algn="ctr">
              <a:buNone/>
            </a:pPr>
            <a:r>
              <a:rPr lang="en-US" sz="4000" dirty="0"/>
              <a:t>“Evil is large, cosmic, organized, subtle, pervasive, and real. The powers never appear as evil or coercive. The powers always masquerade as freedoms that we have been graciously given or as necessities that we cannot live without…. It is the nature of the powers to enslave us in the very freedom we thought we were freely enjoying</a:t>
            </a:r>
            <a:r>
              <a:rPr lang="en-US" sz="4000" dirty="0" smtClean="0"/>
              <a:t>.”</a:t>
            </a:r>
          </a:p>
          <a:p>
            <a:pPr marL="0" indent="0" algn="ctr">
              <a:buNone/>
            </a:pPr>
            <a:r>
              <a:rPr lang="en-US" sz="4000" dirty="0" smtClean="0"/>
              <a:t>(William </a:t>
            </a:r>
            <a:r>
              <a:rPr lang="en-US" sz="4000" dirty="0" err="1" smtClean="0"/>
              <a:t>Willimon</a:t>
            </a:r>
            <a:r>
              <a:rPr lang="en-US" sz="4000" dirty="0" smtClean="0"/>
              <a:t> &amp; Stanley </a:t>
            </a:r>
            <a:r>
              <a:rPr lang="en-US" sz="4000" dirty="0" err="1" smtClean="0"/>
              <a:t>Hauerwas</a:t>
            </a:r>
            <a:r>
              <a:rPr lang="en-US" sz="4000" dirty="0" smtClean="0"/>
              <a:t>, </a:t>
            </a:r>
            <a:r>
              <a:rPr lang="en-US" sz="4000" u="sng" dirty="0" smtClean="0"/>
              <a:t>Lord Teach Us</a:t>
            </a:r>
            <a:r>
              <a:rPr lang="en-US" sz="4000" dirty="0" smtClean="0"/>
              <a:t>)</a:t>
            </a:r>
            <a:endParaRPr lang="en-US" sz="4000" dirty="0"/>
          </a:p>
        </p:txBody>
      </p:sp>
    </p:spTree>
    <p:extLst>
      <p:ext uri="{BB962C8B-B14F-4D97-AF65-F5344CB8AC3E}">
        <p14:creationId xmlns:p14="http://schemas.microsoft.com/office/powerpoint/2010/main" val="179623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10:10</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800" dirty="0"/>
              <a:t>“The thief comes only to steal and kill and destroy; I have come that they may have life, and have it to the full.”</a:t>
            </a:r>
          </a:p>
        </p:txBody>
      </p:sp>
    </p:spTree>
    <p:extLst>
      <p:ext uri="{BB962C8B-B14F-4D97-AF65-F5344CB8AC3E}">
        <p14:creationId xmlns:p14="http://schemas.microsoft.com/office/powerpoint/2010/main" val="352686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3:8</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800" dirty="0"/>
              <a:t>“The reason the Son of God appeared was to destroy the devil’s work.”</a:t>
            </a:r>
          </a:p>
        </p:txBody>
      </p:sp>
    </p:spTree>
    <p:extLst>
      <p:ext uri="{BB962C8B-B14F-4D97-AF65-F5344CB8AC3E}">
        <p14:creationId xmlns:p14="http://schemas.microsoft.com/office/powerpoint/2010/main" val="145272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1641"/>
          </a:xfrm>
        </p:spPr>
        <p:txBody>
          <a:bodyPr>
            <a:normAutofit fontScale="90000"/>
          </a:bodyPr>
          <a:lstStyle/>
          <a:p>
            <a:endParaRPr lang="en-US" dirty="0"/>
          </a:p>
        </p:txBody>
      </p:sp>
      <p:sp>
        <p:nvSpPr>
          <p:cNvPr id="3" name="Content Placeholder 2"/>
          <p:cNvSpPr>
            <a:spLocks noGrp="1"/>
          </p:cNvSpPr>
          <p:nvPr>
            <p:ph idx="1"/>
          </p:nvPr>
        </p:nvSpPr>
        <p:spPr>
          <a:xfrm>
            <a:off x="838200" y="875899"/>
            <a:ext cx="10515600" cy="5301064"/>
          </a:xfrm>
        </p:spPr>
        <p:txBody>
          <a:bodyPr>
            <a:noAutofit/>
          </a:bodyPr>
          <a:lstStyle/>
          <a:p>
            <a:pPr marL="0" indent="0" algn="ctr">
              <a:buNone/>
            </a:pPr>
            <a:r>
              <a:rPr lang="en-US" sz="4400" dirty="0"/>
              <a:t>“Sin destroys our capacity to live. It weakens our vitality. It blinds us to truth. It incapacitates us for living out a healthy love and a vigorous peace.”</a:t>
            </a:r>
          </a:p>
          <a:p>
            <a:pPr marL="0" indent="0" algn="ctr">
              <a:buNone/>
            </a:pPr>
            <a:r>
              <a:rPr lang="en-US" sz="4400" dirty="0"/>
              <a:t> </a:t>
            </a:r>
          </a:p>
          <a:p>
            <a:pPr marL="0" indent="0" algn="ctr">
              <a:buNone/>
            </a:pPr>
            <a:r>
              <a:rPr lang="en-US" sz="4400" dirty="0"/>
              <a:t>	“Sin is the fact of separation from God’s presence and purposes</a:t>
            </a:r>
            <a:r>
              <a:rPr lang="en-US" sz="4400" dirty="0" smtClean="0"/>
              <a:t>.”</a:t>
            </a:r>
          </a:p>
          <a:p>
            <a:pPr marL="0" indent="0" algn="ctr">
              <a:buNone/>
            </a:pPr>
            <a:r>
              <a:rPr lang="en-US" sz="4400" dirty="0" smtClean="0"/>
              <a:t>(Eugene Peterson, </a:t>
            </a:r>
            <a:r>
              <a:rPr lang="en-US" sz="4400" u="sng" dirty="0" smtClean="0"/>
              <a:t>Traveling Light</a:t>
            </a:r>
            <a:r>
              <a:rPr lang="en-US" sz="4400" dirty="0" smtClean="0"/>
              <a:t>)</a:t>
            </a:r>
          </a:p>
          <a:p>
            <a:pPr marL="0" indent="0" algn="ctr">
              <a:buNone/>
            </a:pPr>
            <a:r>
              <a:rPr lang="en-US" sz="4400" dirty="0" smtClean="0"/>
              <a:t> </a:t>
            </a:r>
            <a:endParaRPr lang="en-US" sz="4400" dirty="0"/>
          </a:p>
        </p:txBody>
      </p:sp>
    </p:spTree>
    <p:extLst>
      <p:ext uri="{BB962C8B-B14F-4D97-AF65-F5344CB8AC3E}">
        <p14:creationId xmlns:p14="http://schemas.microsoft.com/office/powerpoint/2010/main" val="181796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118"/>
            <a:ext cx="10515600" cy="876535"/>
          </a:xfrm>
        </p:spPr>
        <p:txBody>
          <a:bodyPr>
            <a:normAutofit/>
          </a:bodyPr>
          <a:lstStyle/>
          <a:p>
            <a:r>
              <a:rPr lang="en-US" sz="5400" dirty="0" smtClean="0"/>
              <a:t>Deliverance begins when…</a:t>
            </a:r>
            <a:endParaRPr lang="en-US" sz="5400" dirty="0"/>
          </a:p>
        </p:txBody>
      </p:sp>
      <p:sp>
        <p:nvSpPr>
          <p:cNvPr id="3" name="Content Placeholder 2"/>
          <p:cNvSpPr>
            <a:spLocks noGrp="1"/>
          </p:cNvSpPr>
          <p:nvPr>
            <p:ph idx="1"/>
          </p:nvPr>
        </p:nvSpPr>
        <p:spPr>
          <a:xfrm>
            <a:off x="838200" y="1097280"/>
            <a:ext cx="10515600" cy="5079683"/>
          </a:xfrm>
        </p:spPr>
        <p:txBody>
          <a:bodyPr>
            <a:normAutofit/>
          </a:bodyPr>
          <a:lstStyle/>
          <a:p>
            <a:r>
              <a:rPr lang="en-US" sz="4000" dirty="0" smtClean="0"/>
              <a:t>We turn toward our Heavenly Father</a:t>
            </a:r>
          </a:p>
          <a:p>
            <a:r>
              <a:rPr lang="en-US" sz="4000" dirty="0" smtClean="0"/>
              <a:t>We discover worshiping Him and His Holy Name</a:t>
            </a:r>
          </a:p>
          <a:p>
            <a:r>
              <a:rPr lang="en-US" sz="4000" dirty="0" smtClean="0"/>
              <a:t>We pray His Kingdom to invade our souls</a:t>
            </a:r>
          </a:p>
          <a:p>
            <a:r>
              <a:rPr lang="en-US" sz="4000" dirty="0" smtClean="0"/>
              <a:t>We pray His Will to be done in us</a:t>
            </a:r>
          </a:p>
          <a:p>
            <a:r>
              <a:rPr lang="en-US" sz="4000" dirty="0" smtClean="0"/>
              <a:t>We turn to Him for our daily needs</a:t>
            </a:r>
          </a:p>
          <a:p>
            <a:r>
              <a:rPr lang="en-US" sz="4000" dirty="0" smtClean="0"/>
              <a:t>We guard our minds and hearts from temptation</a:t>
            </a:r>
          </a:p>
          <a:p>
            <a:r>
              <a:rPr lang="en-US" sz="4000" dirty="0" smtClean="0"/>
              <a:t>We cry to Him for deliverance</a:t>
            </a:r>
            <a:endParaRPr lang="en-US" sz="4000" dirty="0"/>
          </a:p>
        </p:txBody>
      </p:sp>
    </p:spTree>
    <p:extLst>
      <p:ext uri="{BB962C8B-B14F-4D97-AF65-F5344CB8AC3E}">
        <p14:creationId xmlns:p14="http://schemas.microsoft.com/office/powerpoint/2010/main" val="410072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4:4</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800" dirty="0"/>
              <a:t>You, dear children, are from God and have overcome them, because the One Who is in you is greater than the one who is in the world.”</a:t>
            </a:r>
          </a:p>
          <a:p>
            <a:pPr marL="0" indent="0">
              <a:buNone/>
            </a:pPr>
            <a:r>
              <a:rPr lang="en-US" sz="4800" dirty="0"/>
              <a:t> </a:t>
            </a:r>
          </a:p>
        </p:txBody>
      </p:sp>
    </p:spTree>
    <p:extLst>
      <p:ext uri="{BB962C8B-B14F-4D97-AF65-F5344CB8AC3E}">
        <p14:creationId xmlns:p14="http://schemas.microsoft.com/office/powerpoint/2010/main" val="20223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James 4:7</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800" dirty="0"/>
              <a:t>“Submit yourselves, then, to God. Resist the devil, and he will free from you.”</a:t>
            </a:r>
          </a:p>
        </p:txBody>
      </p:sp>
    </p:spTree>
    <p:extLst>
      <p:ext uri="{BB962C8B-B14F-4D97-AF65-F5344CB8AC3E}">
        <p14:creationId xmlns:p14="http://schemas.microsoft.com/office/powerpoint/2010/main" val="379658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Peter 1:7</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a:t>“These have come so that your faith—of greater worth than gold, which perishes even though refined by fire—may be proved genuine and may result in praise, glory and honor when Jesus Christ is revealed.”</a:t>
            </a:r>
          </a:p>
        </p:txBody>
      </p:sp>
    </p:spTree>
    <p:extLst>
      <p:ext uri="{BB962C8B-B14F-4D97-AF65-F5344CB8AC3E}">
        <p14:creationId xmlns:p14="http://schemas.microsoft.com/office/powerpoint/2010/main" val="6687568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TotalTime>
  <Words>349</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Deliver Us from Evil The Desire to be Free</vt:lpstr>
      <vt:lpstr>PowerPoint Presentation</vt:lpstr>
      <vt:lpstr>John 10:10</vt:lpstr>
      <vt:lpstr>1 John 3:8</vt:lpstr>
      <vt:lpstr>PowerPoint Presentation</vt:lpstr>
      <vt:lpstr>Deliverance begins when…</vt:lpstr>
      <vt:lpstr>1 John 4:4</vt:lpstr>
      <vt:lpstr>James 4:7</vt:lpstr>
      <vt:lpstr>1 Peter 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 Us from Evil The Desire to be Free</dc:title>
  <dc:creator>Gary Reiss</dc:creator>
  <cp:lastModifiedBy>Gary Reiss</cp:lastModifiedBy>
  <cp:revision>3</cp:revision>
  <cp:lastPrinted>2021-10-26T22:33:03Z</cp:lastPrinted>
  <dcterms:created xsi:type="dcterms:W3CDTF">2021-10-26T22:31:50Z</dcterms:created>
  <dcterms:modified xsi:type="dcterms:W3CDTF">2021-10-26T22:43:00Z</dcterms:modified>
</cp:coreProperties>
</file>