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6" d="100"/>
          <a:sy n="66" d="100"/>
        </p:scale>
        <p:origin x="60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A79C8F3-C4FB-49B5-83E0-FA9C992BD19C}"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780DB-C8D7-4B8C-94D4-80B2A8BD1BB7}" type="slidenum">
              <a:rPr lang="en-US" smtClean="0"/>
              <a:t>‹#›</a:t>
            </a:fld>
            <a:endParaRPr lang="en-US"/>
          </a:p>
        </p:txBody>
      </p:sp>
    </p:spTree>
    <p:extLst>
      <p:ext uri="{BB962C8B-B14F-4D97-AF65-F5344CB8AC3E}">
        <p14:creationId xmlns:p14="http://schemas.microsoft.com/office/powerpoint/2010/main" val="1556610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79C8F3-C4FB-49B5-83E0-FA9C992BD19C}"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780DB-C8D7-4B8C-94D4-80B2A8BD1BB7}" type="slidenum">
              <a:rPr lang="en-US" smtClean="0"/>
              <a:t>‹#›</a:t>
            </a:fld>
            <a:endParaRPr lang="en-US"/>
          </a:p>
        </p:txBody>
      </p:sp>
    </p:spTree>
    <p:extLst>
      <p:ext uri="{BB962C8B-B14F-4D97-AF65-F5344CB8AC3E}">
        <p14:creationId xmlns:p14="http://schemas.microsoft.com/office/powerpoint/2010/main" val="1100512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79C8F3-C4FB-49B5-83E0-FA9C992BD19C}"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780DB-C8D7-4B8C-94D4-80B2A8BD1BB7}" type="slidenum">
              <a:rPr lang="en-US" smtClean="0"/>
              <a:t>‹#›</a:t>
            </a:fld>
            <a:endParaRPr lang="en-US"/>
          </a:p>
        </p:txBody>
      </p:sp>
    </p:spTree>
    <p:extLst>
      <p:ext uri="{BB962C8B-B14F-4D97-AF65-F5344CB8AC3E}">
        <p14:creationId xmlns:p14="http://schemas.microsoft.com/office/powerpoint/2010/main" val="1895312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79C8F3-C4FB-49B5-83E0-FA9C992BD19C}"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780DB-C8D7-4B8C-94D4-80B2A8BD1BB7}" type="slidenum">
              <a:rPr lang="en-US" smtClean="0"/>
              <a:t>‹#›</a:t>
            </a:fld>
            <a:endParaRPr lang="en-US"/>
          </a:p>
        </p:txBody>
      </p:sp>
    </p:spTree>
    <p:extLst>
      <p:ext uri="{BB962C8B-B14F-4D97-AF65-F5344CB8AC3E}">
        <p14:creationId xmlns:p14="http://schemas.microsoft.com/office/powerpoint/2010/main" val="3700087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A79C8F3-C4FB-49B5-83E0-FA9C992BD19C}"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780DB-C8D7-4B8C-94D4-80B2A8BD1BB7}" type="slidenum">
              <a:rPr lang="en-US" smtClean="0"/>
              <a:t>‹#›</a:t>
            </a:fld>
            <a:endParaRPr lang="en-US"/>
          </a:p>
        </p:txBody>
      </p:sp>
    </p:spTree>
    <p:extLst>
      <p:ext uri="{BB962C8B-B14F-4D97-AF65-F5344CB8AC3E}">
        <p14:creationId xmlns:p14="http://schemas.microsoft.com/office/powerpoint/2010/main" val="2893810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79C8F3-C4FB-49B5-83E0-FA9C992BD19C}"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780DB-C8D7-4B8C-94D4-80B2A8BD1BB7}" type="slidenum">
              <a:rPr lang="en-US" smtClean="0"/>
              <a:t>‹#›</a:t>
            </a:fld>
            <a:endParaRPr lang="en-US"/>
          </a:p>
        </p:txBody>
      </p:sp>
    </p:spTree>
    <p:extLst>
      <p:ext uri="{BB962C8B-B14F-4D97-AF65-F5344CB8AC3E}">
        <p14:creationId xmlns:p14="http://schemas.microsoft.com/office/powerpoint/2010/main" val="2569733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79C8F3-C4FB-49B5-83E0-FA9C992BD19C}" type="datetimeFigureOut">
              <a:rPr lang="en-US" smtClean="0"/>
              <a:t>11/17/2021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F780DB-C8D7-4B8C-94D4-80B2A8BD1BB7}" type="slidenum">
              <a:rPr lang="en-US" smtClean="0"/>
              <a:t>‹#›</a:t>
            </a:fld>
            <a:endParaRPr lang="en-US"/>
          </a:p>
        </p:txBody>
      </p:sp>
    </p:spTree>
    <p:extLst>
      <p:ext uri="{BB962C8B-B14F-4D97-AF65-F5344CB8AC3E}">
        <p14:creationId xmlns:p14="http://schemas.microsoft.com/office/powerpoint/2010/main" val="878393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79C8F3-C4FB-49B5-83E0-FA9C992BD19C}" type="datetimeFigureOut">
              <a:rPr lang="en-US" smtClean="0"/>
              <a:t>11/17/2021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F780DB-C8D7-4B8C-94D4-80B2A8BD1BB7}" type="slidenum">
              <a:rPr lang="en-US" smtClean="0"/>
              <a:t>‹#›</a:t>
            </a:fld>
            <a:endParaRPr lang="en-US"/>
          </a:p>
        </p:txBody>
      </p:sp>
    </p:spTree>
    <p:extLst>
      <p:ext uri="{BB962C8B-B14F-4D97-AF65-F5344CB8AC3E}">
        <p14:creationId xmlns:p14="http://schemas.microsoft.com/office/powerpoint/2010/main" val="1150991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79C8F3-C4FB-49B5-83E0-FA9C992BD19C}" type="datetimeFigureOut">
              <a:rPr lang="en-US" smtClean="0"/>
              <a:t>11/17/2021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F780DB-C8D7-4B8C-94D4-80B2A8BD1BB7}" type="slidenum">
              <a:rPr lang="en-US" smtClean="0"/>
              <a:t>‹#›</a:t>
            </a:fld>
            <a:endParaRPr lang="en-US"/>
          </a:p>
        </p:txBody>
      </p:sp>
    </p:spTree>
    <p:extLst>
      <p:ext uri="{BB962C8B-B14F-4D97-AF65-F5344CB8AC3E}">
        <p14:creationId xmlns:p14="http://schemas.microsoft.com/office/powerpoint/2010/main" val="1671399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79C8F3-C4FB-49B5-83E0-FA9C992BD19C}"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780DB-C8D7-4B8C-94D4-80B2A8BD1BB7}" type="slidenum">
              <a:rPr lang="en-US" smtClean="0"/>
              <a:t>‹#›</a:t>
            </a:fld>
            <a:endParaRPr lang="en-US"/>
          </a:p>
        </p:txBody>
      </p:sp>
    </p:spTree>
    <p:extLst>
      <p:ext uri="{BB962C8B-B14F-4D97-AF65-F5344CB8AC3E}">
        <p14:creationId xmlns:p14="http://schemas.microsoft.com/office/powerpoint/2010/main" val="4174087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79C8F3-C4FB-49B5-83E0-FA9C992BD19C}"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780DB-C8D7-4B8C-94D4-80B2A8BD1BB7}" type="slidenum">
              <a:rPr lang="en-US" smtClean="0"/>
              <a:t>‹#›</a:t>
            </a:fld>
            <a:endParaRPr lang="en-US"/>
          </a:p>
        </p:txBody>
      </p:sp>
    </p:spTree>
    <p:extLst>
      <p:ext uri="{BB962C8B-B14F-4D97-AF65-F5344CB8AC3E}">
        <p14:creationId xmlns:p14="http://schemas.microsoft.com/office/powerpoint/2010/main" val="173666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79C8F3-C4FB-49B5-83E0-FA9C992BD19C}" type="datetimeFigureOut">
              <a:rPr lang="en-US" smtClean="0"/>
              <a:t>11/17/2021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F780DB-C8D7-4B8C-94D4-80B2A8BD1BB7}" type="slidenum">
              <a:rPr lang="en-US" smtClean="0"/>
              <a:t>‹#›</a:t>
            </a:fld>
            <a:endParaRPr lang="en-US"/>
          </a:p>
        </p:txBody>
      </p:sp>
    </p:spTree>
    <p:extLst>
      <p:ext uri="{BB962C8B-B14F-4D97-AF65-F5344CB8AC3E}">
        <p14:creationId xmlns:p14="http://schemas.microsoft.com/office/powerpoint/2010/main" val="58410005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Give Thanks!</a:t>
            </a:r>
            <a:endParaRPr lang="en-US" dirty="0"/>
          </a:p>
        </p:txBody>
      </p:sp>
      <p:sp>
        <p:nvSpPr>
          <p:cNvPr id="3" name="Subtitle 2"/>
          <p:cNvSpPr>
            <a:spLocks noGrp="1"/>
          </p:cNvSpPr>
          <p:nvPr>
            <p:ph type="subTitle" idx="1"/>
          </p:nvPr>
        </p:nvSpPr>
        <p:spPr/>
        <p:txBody>
          <a:bodyPr>
            <a:normAutofit/>
          </a:bodyPr>
          <a:lstStyle/>
          <a:p>
            <a:r>
              <a:rPr lang="en-US" sz="4800" dirty="0" smtClean="0"/>
              <a:t>Psalm 100</a:t>
            </a:r>
            <a:endParaRPr lang="en-US" sz="4800" dirty="0"/>
          </a:p>
        </p:txBody>
      </p:sp>
    </p:spTree>
    <p:extLst>
      <p:ext uri="{BB962C8B-B14F-4D97-AF65-F5344CB8AC3E}">
        <p14:creationId xmlns:p14="http://schemas.microsoft.com/office/powerpoint/2010/main" val="3276689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367"/>
            <a:ext cx="10515600" cy="1069039"/>
          </a:xfrm>
        </p:spPr>
        <p:txBody>
          <a:bodyPr>
            <a:normAutofit/>
          </a:bodyPr>
          <a:lstStyle/>
          <a:p>
            <a:r>
              <a:rPr lang="en-US" sz="5400" dirty="0" smtClean="0"/>
              <a:t>Know that the Lord is God</a:t>
            </a:r>
            <a:endParaRPr lang="en-US" sz="5400" dirty="0"/>
          </a:p>
        </p:txBody>
      </p:sp>
      <p:sp>
        <p:nvSpPr>
          <p:cNvPr id="3" name="Content Placeholder 2"/>
          <p:cNvSpPr>
            <a:spLocks noGrp="1"/>
          </p:cNvSpPr>
          <p:nvPr>
            <p:ph idx="1"/>
          </p:nvPr>
        </p:nvSpPr>
        <p:spPr>
          <a:xfrm>
            <a:off x="838200" y="1145405"/>
            <a:ext cx="10515600" cy="5082139"/>
          </a:xfrm>
        </p:spPr>
        <p:txBody>
          <a:bodyPr>
            <a:noAutofit/>
          </a:bodyPr>
          <a:lstStyle/>
          <a:p>
            <a:r>
              <a:rPr lang="en-US" sz="4000" dirty="0"/>
              <a:t>“Obviously our world is at the edge of insanity and we with it. Inhumaneness is developed as a scientific enterprise. Greed is celebrated as economic advance. Power runs unbridled to destructiveness. In a world like this one, our psalm is an act of sanity, whereby we may be ‘</a:t>
            </a:r>
            <a:r>
              <a:rPr lang="en-US" sz="4000" dirty="0" err="1"/>
              <a:t>reclothed</a:t>
            </a:r>
            <a:r>
              <a:rPr lang="en-US" sz="4000" dirty="0"/>
              <a:t> in our rightful minds’ (Mk 5:15).... Life is no longer self-grounded without thanks but rooted in thanks</a:t>
            </a:r>
            <a:r>
              <a:rPr lang="en-US" sz="4000" dirty="0" smtClean="0"/>
              <a:t>.”(Walter </a:t>
            </a:r>
            <a:r>
              <a:rPr lang="en-US" sz="4000" dirty="0" err="1" smtClean="0"/>
              <a:t>Brueggemann</a:t>
            </a:r>
            <a:r>
              <a:rPr lang="en-US" sz="4000" dirty="0" smtClean="0"/>
              <a:t>)</a:t>
            </a:r>
            <a:endParaRPr lang="en-US" sz="4000" dirty="0"/>
          </a:p>
        </p:txBody>
      </p:sp>
    </p:spTree>
    <p:extLst>
      <p:ext uri="{BB962C8B-B14F-4D97-AF65-F5344CB8AC3E}">
        <p14:creationId xmlns:p14="http://schemas.microsoft.com/office/powerpoint/2010/main" val="1333341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 His Gates… Thanksgiving &amp; Praise</a:t>
            </a:r>
            <a:endParaRPr lang="en-US" dirty="0"/>
          </a:p>
        </p:txBody>
      </p:sp>
      <p:sp>
        <p:nvSpPr>
          <p:cNvPr id="3" name="Content Placeholder 2"/>
          <p:cNvSpPr>
            <a:spLocks noGrp="1"/>
          </p:cNvSpPr>
          <p:nvPr>
            <p:ph idx="1"/>
          </p:nvPr>
        </p:nvSpPr>
        <p:spPr/>
        <p:txBody>
          <a:bodyPr/>
          <a:lstStyle/>
          <a:p>
            <a:r>
              <a:rPr lang="en-US" dirty="0"/>
              <a:t>“Praise is prayer speech that is endlessly surprised about the character of God and endlessly grateful for life in the world that God makes possible. Praise, beyond the specifics of thanksgiving, is not a concrete response to blessing but is a more elemental awareness that the overriding reality in our life—the reality of God—is a reality beyond our expectation, merit, or imagination. Praise is a glad statement of ‘disbelief,’ and acknowledgment that there is more to the reality of Yahweh than we dared to hop and more than we could have imagined.” </a:t>
            </a:r>
            <a:r>
              <a:rPr lang="en-US" dirty="0" smtClean="0"/>
              <a:t>(</a:t>
            </a:r>
            <a:r>
              <a:rPr lang="en-US" dirty="0" err="1" smtClean="0"/>
              <a:t>Brueggemann</a:t>
            </a:r>
            <a:r>
              <a:rPr lang="en-US" dirty="0" smtClean="0"/>
              <a:t>, </a:t>
            </a:r>
            <a:r>
              <a:rPr lang="en-US" u="sng" dirty="0" smtClean="0"/>
              <a:t>The Psalms &amp; the Life of Faith</a:t>
            </a:r>
            <a:r>
              <a:rPr lang="en-US" dirty="0" smtClean="0"/>
              <a:t>)</a:t>
            </a:r>
            <a:endParaRPr lang="en-US" dirty="0"/>
          </a:p>
        </p:txBody>
      </p:sp>
    </p:spTree>
    <p:extLst>
      <p:ext uri="{BB962C8B-B14F-4D97-AF65-F5344CB8AC3E}">
        <p14:creationId xmlns:p14="http://schemas.microsoft.com/office/powerpoint/2010/main" val="1318774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Thanksgiving because…</a:t>
            </a:r>
            <a:endParaRPr lang="en-US" sz="5400" dirty="0"/>
          </a:p>
        </p:txBody>
      </p:sp>
      <p:sp>
        <p:nvSpPr>
          <p:cNvPr id="3" name="Content Placeholder 2"/>
          <p:cNvSpPr>
            <a:spLocks noGrp="1"/>
          </p:cNvSpPr>
          <p:nvPr>
            <p:ph idx="1"/>
          </p:nvPr>
        </p:nvSpPr>
        <p:spPr/>
        <p:txBody>
          <a:bodyPr>
            <a:normAutofit/>
          </a:bodyPr>
          <a:lstStyle/>
          <a:p>
            <a:r>
              <a:rPr lang="en-US" sz="4400" dirty="0" smtClean="0"/>
              <a:t>God is Good!</a:t>
            </a:r>
          </a:p>
          <a:p>
            <a:r>
              <a:rPr lang="en-US" sz="4400" dirty="0" smtClean="0"/>
              <a:t>God is Committed Love! (</a:t>
            </a:r>
            <a:r>
              <a:rPr lang="en-US" sz="4400" dirty="0" err="1" smtClean="0"/>
              <a:t>chesed</a:t>
            </a:r>
            <a:r>
              <a:rPr lang="en-US" sz="4400" dirty="0" smtClean="0"/>
              <a:t>)</a:t>
            </a:r>
          </a:p>
          <a:p>
            <a:r>
              <a:rPr lang="en-US" sz="4400" dirty="0" smtClean="0"/>
              <a:t>God is Faithful</a:t>
            </a:r>
            <a:endParaRPr lang="en-US" sz="4400" dirty="0"/>
          </a:p>
        </p:txBody>
      </p:sp>
    </p:spTree>
    <p:extLst>
      <p:ext uri="{BB962C8B-B14F-4D97-AF65-F5344CB8AC3E}">
        <p14:creationId xmlns:p14="http://schemas.microsoft.com/office/powerpoint/2010/main" val="1818661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429" y="57118"/>
            <a:ext cx="10515600" cy="135388"/>
          </a:xfrm>
        </p:spPr>
        <p:txBody>
          <a:bodyPr>
            <a:normAutofit fontScale="90000"/>
          </a:bodyPr>
          <a:lstStyle/>
          <a:p>
            <a:endParaRPr lang="en-US" dirty="0"/>
          </a:p>
        </p:txBody>
      </p:sp>
      <p:sp>
        <p:nvSpPr>
          <p:cNvPr id="3" name="Content Placeholder 2"/>
          <p:cNvSpPr>
            <a:spLocks noGrp="1"/>
          </p:cNvSpPr>
          <p:nvPr>
            <p:ph idx="1"/>
          </p:nvPr>
        </p:nvSpPr>
        <p:spPr>
          <a:xfrm>
            <a:off x="452386" y="317633"/>
            <a:ext cx="11309685" cy="6015790"/>
          </a:xfrm>
        </p:spPr>
        <p:txBody>
          <a:bodyPr>
            <a:noAutofit/>
          </a:bodyPr>
          <a:lstStyle/>
          <a:p>
            <a:pPr marL="0" indent="0" algn="ctr">
              <a:buNone/>
            </a:pPr>
            <a:r>
              <a:rPr lang="en-US" sz="4000" dirty="0"/>
              <a:t>“True spiritual gratitude embraces all of our past, the good as well as the bad events, the joyful as well as the sorrowful moments. From the place where we stand, everything that took place brought us to this place, and we want to remember all of it as part of God’s guidance. That does not mean that all that happened in the past was good, but it does mean that even the bad didn’t happen outside the loving presence of God</a:t>
            </a:r>
            <a:r>
              <a:rPr lang="en-US" sz="4000" dirty="0" smtClean="0"/>
              <a:t>.”</a:t>
            </a:r>
          </a:p>
          <a:p>
            <a:pPr marL="0" indent="0" algn="ctr">
              <a:buNone/>
            </a:pPr>
            <a:r>
              <a:rPr lang="en-US" sz="4000" dirty="0" smtClean="0"/>
              <a:t>(Henri </a:t>
            </a:r>
            <a:r>
              <a:rPr lang="en-US" sz="4000" dirty="0" err="1" smtClean="0"/>
              <a:t>Nouwen</a:t>
            </a:r>
            <a:r>
              <a:rPr lang="en-US" sz="4000" dirty="0" smtClean="0"/>
              <a:t>, </a:t>
            </a:r>
            <a:r>
              <a:rPr lang="en-US" sz="4000" u="sng" dirty="0" smtClean="0"/>
              <a:t>You Are the Beloved</a:t>
            </a:r>
            <a:r>
              <a:rPr lang="en-US" sz="4000" dirty="0" smtClean="0"/>
              <a:t>)</a:t>
            </a:r>
            <a:endParaRPr lang="en-US" sz="4000" dirty="0"/>
          </a:p>
        </p:txBody>
      </p:sp>
    </p:spTree>
    <p:extLst>
      <p:ext uri="{BB962C8B-B14F-4D97-AF65-F5344CB8AC3E}">
        <p14:creationId xmlns:p14="http://schemas.microsoft.com/office/powerpoint/2010/main" val="2268856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Psalm 100:1-3</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1 </a:t>
            </a:r>
            <a:r>
              <a:rPr lang="en-US" sz="4000" dirty="0"/>
              <a:t>Shout for joy to the </a:t>
            </a:r>
            <a:r>
              <a:rPr lang="en-US" sz="4000" cap="small" dirty="0"/>
              <a:t>Lord</a:t>
            </a:r>
            <a:r>
              <a:rPr lang="en-US" sz="4000" dirty="0"/>
              <a:t>, all the earth.</a:t>
            </a:r>
            <a:r>
              <a:rPr lang="en-US" sz="4000" dirty="0" smtClean="0"/>
              <a:t/>
            </a:r>
            <a:br>
              <a:rPr lang="en-US" sz="4000" dirty="0" smtClean="0"/>
            </a:br>
            <a:r>
              <a:rPr lang="en-US" sz="4000" b="1" baseline="30000" dirty="0"/>
              <a:t>2 </a:t>
            </a:r>
            <a:r>
              <a:rPr lang="en-US" sz="4000" dirty="0"/>
              <a:t>    Worship the </a:t>
            </a:r>
            <a:r>
              <a:rPr lang="en-US" sz="4000" cap="small" dirty="0"/>
              <a:t>Lord</a:t>
            </a:r>
            <a:r>
              <a:rPr lang="en-US" sz="4000" dirty="0"/>
              <a:t> with gladness;</a:t>
            </a:r>
            <a:r>
              <a:rPr lang="en-US" sz="4000" dirty="0" smtClean="0"/>
              <a:t/>
            </a:r>
            <a:br>
              <a:rPr lang="en-US" sz="4000" dirty="0" smtClean="0"/>
            </a:br>
            <a:r>
              <a:rPr lang="en-US" sz="4000" dirty="0"/>
              <a:t>    come before him with joyful songs.</a:t>
            </a:r>
            <a:r>
              <a:rPr lang="en-US" sz="4000" dirty="0" smtClean="0"/>
              <a:t/>
            </a:r>
            <a:br>
              <a:rPr lang="en-US" sz="4000" dirty="0" smtClean="0"/>
            </a:br>
            <a:r>
              <a:rPr lang="en-US" sz="4000" b="1" baseline="30000" dirty="0"/>
              <a:t>3 </a:t>
            </a:r>
            <a:r>
              <a:rPr lang="en-US" sz="4000" dirty="0"/>
              <a:t>Know that the </a:t>
            </a:r>
            <a:r>
              <a:rPr lang="en-US" sz="4000" cap="small" dirty="0"/>
              <a:t>Lord</a:t>
            </a:r>
            <a:r>
              <a:rPr lang="en-US" sz="4000" dirty="0"/>
              <a:t> is God.</a:t>
            </a:r>
            <a:r>
              <a:rPr lang="en-US" sz="4000" dirty="0" smtClean="0"/>
              <a:t/>
            </a:r>
            <a:br>
              <a:rPr lang="en-US" sz="4000" dirty="0" smtClean="0"/>
            </a:br>
            <a:r>
              <a:rPr lang="en-US" sz="4000" dirty="0"/>
              <a:t>    It is he who made us, and we are </a:t>
            </a:r>
            <a:r>
              <a:rPr lang="en-US" sz="4000" dirty="0" smtClean="0"/>
              <a:t>his;</a:t>
            </a:r>
            <a:br>
              <a:rPr lang="en-US" sz="4000" dirty="0" smtClean="0"/>
            </a:br>
            <a:r>
              <a:rPr lang="en-US" sz="4000" dirty="0"/>
              <a:t>    we are his people, the sheep of his pasture.</a:t>
            </a:r>
          </a:p>
        </p:txBody>
      </p:sp>
    </p:spTree>
    <p:extLst>
      <p:ext uri="{BB962C8B-B14F-4D97-AF65-F5344CB8AC3E}">
        <p14:creationId xmlns:p14="http://schemas.microsoft.com/office/powerpoint/2010/main" val="69566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Psalm 100:4-5</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4 </a:t>
            </a:r>
            <a:r>
              <a:rPr lang="en-US" sz="4000" dirty="0"/>
              <a:t>Enter his gates with thanksgiving</a:t>
            </a:r>
            <a:r>
              <a:rPr lang="en-US" sz="4000" dirty="0" smtClean="0"/>
              <a:t/>
            </a:r>
            <a:br>
              <a:rPr lang="en-US" sz="4000" dirty="0" smtClean="0"/>
            </a:br>
            <a:r>
              <a:rPr lang="en-US" sz="4000" dirty="0"/>
              <a:t>    and his courts with praise;</a:t>
            </a:r>
            <a:r>
              <a:rPr lang="en-US" sz="4000" dirty="0" smtClean="0"/>
              <a:t/>
            </a:r>
            <a:br>
              <a:rPr lang="en-US" sz="4000" dirty="0" smtClean="0"/>
            </a:br>
            <a:r>
              <a:rPr lang="en-US" sz="4000" dirty="0"/>
              <a:t>    give thanks to him and praise his name.</a:t>
            </a:r>
            <a:r>
              <a:rPr lang="en-US" sz="4000" dirty="0" smtClean="0"/>
              <a:t/>
            </a:r>
            <a:br>
              <a:rPr lang="en-US" sz="4000" dirty="0" smtClean="0"/>
            </a:br>
            <a:r>
              <a:rPr lang="en-US" sz="4000" b="1" baseline="30000" dirty="0"/>
              <a:t>5 </a:t>
            </a:r>
            <a:r>
              <a:rPr lang="en-US" sz="4000" dirty="0"/>
              <a:t>For the </a:t>
            </a:r>
            <a:r>
              <a:rPr lang="en-US" sz="4000" cap="small" dirty="0"/>
              <a:t>Lord</a:t>
            </a:r>
            <a:r>
              <a:rPr lang="en-US" sz="4000" dirty="0"/>
              <a:t> is good and his love endures </a:t>
            </a:r>
            <a:r>
              <a:rPr lang="en-US" sz="4000" dirty="0" smtClean="0"/>
              <a:t>forever;</a:t>
            </a:r>
            <a:r>
              <a:rPr lang="en-US" sz="4000" dirty="0"/>
              <a:t> </a:t>
            </a:r>
            <a:r>
              <a:rPr lang="en-US" sz="4000" dirty="0" smtClean="0"/>
              <a:t>his </a:t>
            </a:r>
            <a:r>
              <a:rPr lang="en-US" sz="4000" dirty="0"/>
              <a:t>faithfulness continues through all generations.</a:t>
            </a:r>
          </a:p>
        </p:txBody>
      </p:sp>
    </p:spTree>
    <p:extLst>
      <p:ext uri="{BB962C8B-B14F-4D97-AF65-F5344CB8AC3E}">
        <p14:creationId xmlns:p14="http://schemas.microsoft.com/office/powerpoint/2010/main" val="3422401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002"/>
            <a:ext cx="10515600" cy="1325563"/>
          </a:xfrm>
        </p:spPr>
        <p:txBody>
          <a:bodyPr>
            <a:normAutofit/>
          </a:bodyPr>
          <a:lstStyle/>
          <a:p>
            <a:r>
              <a:rPr lang="en-US" sz="5400" dirty="0" smtClean="0"/>
              <a:t>Commands/Imperatives</a:t>
            </a:r>
            <a:endParaRPr lang="en-US" sz="5400" dirty="0"/>
          </a:p>
        </p:txBody>
      </p:sp>
      <p:sp>
        <p:nvSpPr>
          <p:cNvPr id="3" name="Content Placeholder 2"/>
          <p:cNvSpPr>
            <a:spLocks noGrp="1"/>
          </p:cNvSpPr>
          <p:nvPr>
            <p:ph idx="1"/>
          </p:nvPr>
        </p:nvSpPr>
        <p:spPr>
          <a:xfrm>
            <a:off x="838200" y="1402564"/>
            <a:ext cx="10515600" cy="4873107"/>
          </a:xfrm>
        </p:spPr>
        <p:txBody>
          <a:bodyPr>
            <a:noAutofit/>
          </a:bodyPr>
          <a:lstStyle/>
          <a:p>
            <a:r>
              <a:rPr lang="en-US" sz="4000" dirty="0" smtClean="0"/>
              <a:t>Shout</a:t>
            </a:r>
          </a:p>
          <a:p>
            <a:r>
              <a:rPr lang="en-US" sz="4000" dirty="0" smtClean="0"/>
              <a:t>Worship</a:t>
            </a:r>
          </a:p>
          <a:p>
            <a:r>
              <a:rPr lang="en-US" sz="4000" dirty="0" smtClean="0"/>
              <a:t>Come</a:t>
            </a:r>
          </a:p>
          <a:p>
            <a:r>
              <a:rPr lang="en-US" sz="4000" dirty="0" smtClean="0"/>
              <a:t>Know</a:t>
            </a:r>
          </a:p>
          <a:p>
            <a:r>
              <a:rPr lang="en-US" sz="4000" dirty="0" smtClean="0"/>
              <a:t>Enter</a:t>
            </a:r>
          </a:p>
          <a:p>
            <a:r>
              <a:rPr lang="en-US" sz="4000" dirty="0" smtClean="0"/>
              <a:t>Give Thanks</a:t>
            </a:r>
          </a:p>
          <a:p>
            <a:r>
              <a:rPr lang="en-US" sz="4000" dirty="0" smtClean="0"/>
              <a:t>Praise</a:t>
            </a:r>
            <a:endParaRPr lang="en-US" sz="4000" dirty="0"/>
          </a:p>
        </p:txBody>
      </p:sp>
    </p:spTree>
    <p:extLst>
      <p:ext uri="{BB962C8B-B14F-4D97-AF65-F5344CB8AC3E}">
        <p14:creationId xmlns:p14="http://schemas.microsoft.com/office/powerpoint/2010/main" val="4063916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Shout for Joy to the Lord</a:t>
            </a:r>
            <a:endParaRPr lang="en-US" sz="5400" dirty="0"/>
          </a:p>
        </p:txBody>
      </p:sp>
      <p:sp>
        <p:nvSpPr>
          <p:cNvPr id="3" name="Content Placeholder 2"/>
          <p:cNvSpPr>
            <a:spLocks noGrp="1"/>
          </p:cNvSpPr>
          <p:nvPr>
            <p:ph idx="1"/>
          </p:nvPr>
        </p:nvSpPr>
        <p:spPr/>
        <p:txBody>
          <a:bodyPr>
            <a:normAutofit/>
          </a:bodyPr>
          <a:lstStyle/>
          <a:p>
            <a:r>
              <a:rPr lang="en-US" sz="4000" dirty="0" smtClean="0"/>
              <a:t>Lift up our voices in praise to the Lord</a:t>
            </a:r>
          </a:p>
          <a:p>
            <a:r>
              <a:rPr lang="en-US" sz="4000" dirty="0" smtClean="0"/>
              <a:t>Grateful pride in the God we serve</a:t>
            </a:r>
            <a:endParaRPr lang="en-US" sz="4000" dirty="0"/>
          </a:p>
        </p:txBody>
      </p:sp>
    </p:spTree>
    <p:extLst>
      <p:ext uri="{BB962C8B-B14F-4D97-AF65-F5344CB8AC3E}">
        <p14:creationId xmlns:p14="http://schemas.microsoft.com/office/powerpoint/2010/main" val="2141222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992"/>
            <a:ext cx="10515600" cy="1325563"/>
          </a:xfrm>
        </p:spPr>
        <p:txBody>
          <a:bodyPr>
            <a:normAutofit/>
          </a:bodyPr>
          <a:lstStyle/>
          <a:p>
            <a:r>
              <a:rPr lang="en-US" sz="5400" dirty="0" smtClean="0"/>
              <a:t>Worship the Lord with gladness</a:t>
            </a:r>
            <a:endParaRPr lang="en-US" sz="5400" dirty="0"/>
          </a:p>
        </p:txBody>
      </p:sp>
      <p:sp>
        <p:nvSpPr>
          <p:cNvPr id="3" name="Content Placeholder 2"/>
          <p:cNvSpPr>
            <a:spLocks noGrp="1"/>
          </p:cNvSpPr>
          <p:nvPr>
            <p:ph idx="1"/>
          </p:nvPr>
        </p:nvSpPr>
        <p:spPr>
          <a:xfrm>
            <a:off x="404261" y="1411555"/>
            <a:ext cx="10949539" cy="4815990"/>
          </a:xfrm>
        </p:spPr>
        <p:txBody>
          <a:bodyPr>
            <a:noAutofit/>
          </a:bodyPr>
          <a:lstStyle/>
          <a:p>
            <a:r>
              <a:rPr lang="en-US" sz="4000" dirty="0" smtClean="0"/>
              <a:t>Romans 12:1 NKJV - </a:t>
            </a:r>
            <a:r>
              <a:rPr lang="en-US" sz="4000" dirty="0"/>
              <a:t>“I </a:t>
            </a:r>
            <a:r>
              <a:rPr lang="en-US" sz="4000" dirty="0" smtClean="0"/>
              <a:t>beseech</a:t>
            </a:r>
            <a:r>
              <a:rPr lang="en-US" sz="4000" dirty="0"/>
              <a:t> you therefore, brethren, by the mercies of God, that you present your bodies a living sacrifice, holy, acceptable to God, </a:t>
            </a:r>
            <a:r>
              <a:rPr lang="en-US" sz="4000" i="1" dirty="0"/>
              <a:t>which is</a:t>
            </a:r>
            <a:r>
              <a:rPr lang="en-US" sz="4000" dirty="0"/>
              <a:t> your </a:t>
            </a:r>
            <a:r>
              <a:rPr lang="en-US" sz="4000" dirty="0" smtClean="0"/>
              <a:t>reasonable </a:t>
            </a:r>
            <a:r>
              <a:rPr lang="en-US" sz="4000" dirty="0"/>
              <a:t>service</a:t>
            </a:r>
            <a:r>
              <a:rPr lang="en-US" sz="4000" dirty="0" smtClean="0"/>
              <a:t>.”</a:t>
            </a:r>
          </a:p>
          <a:p>
            <a:r>
              <a:rPr lang="en-US" sz="4000" dirty="0" smtClean="0"/>
              <a:t>Romans 12:1 NIV - “Therefore</a:t>
            </a:r>
            <a:r>
              <a:rPr lang="en-US" sz="4000" dirty="0"/>
              <a:t>, I urge you, brothers and sisters, in view of God’s mercy, to offer your bodies as a living sacrifice, holy and pleasing to God—this is your true and proper worship.”</a:t>
            </a:r>
          </a:p>
        </p:txBody>
      </p:sp>
    </p:spTree>
    <p:extLst>
      <p:ext uri="{BB962C8B-B14F-4D97-AF65-F5344CB8AC3E}">
        <p14:creationId xmlns:p14="http://schemas.microsoft.com/office/powerpoint/2010/main" val="269111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400" dirty="0"/>
              <a:t>“Worship is the strategy by which we interrupt our pre-occupation with ourselves and attend to the presence of God.” </a:t>
            </a:r>
            <a:endParaRPr lang="en-US" sz="4400" dirty="0" smtClean="0"/>
          </a:p>
          <a:p>
            <a:pPr marL="0" indent="0" algn="ctr">
              <a:buNone/>
            </a:pPr>
            <a:r>
              <a:rPr lang="en-US" sz="4400" dirty="0" smtClean="0"/>
              <a:t>(</a:t>
            </a:r>
            <a:r>
              <a:rPr lang="en-US" sz="4400" dirty="0"/>
              <a:t>Eugene Peterson, </a:t>
            </a:r>
            <a:r>
              <a:rPr lang="en-US" sz="4400" u="sng" dirty="0"/>
              <a:t>Leap Over a Wall,</a:t>
            </a:r>
            <a:r>
              <a:rPr lang="en-US" sz="4400" dirty="0"/>
              <a:t> p.152)</a:t>
            </a:r>
          </a:p>
        </p:txBody>
      </p:sp>
    </p:spTree>
    <p:extLst>
      <p:ext uri="{BB962C8B-B14F-4D97-AF65-F5344CB8AC3E}">
        <p14:creationId xmlns:p14="http://schemas.microsoft.com/office/powerpoint/2010/main" val="1792854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45014"/>
          </a:xfrm>
        </p:spPr>
        <p:txBody>
          <a:bodyPr>
            <a:normAutofit fontScale="90000"/>
          </a:bodyPr>
          <a:lstStyle/>
          <a:p>
            <a:endParaRPr lang="en-US" dirty="0"/>
          </a:p>
        </p:txBody>
      </p:sp>
      <p:sp>
        <p:nvSpPr>
          <p:cNvPr id="3" name="Content Placeholder 2"/>
          <p:cNvSpPr>
            <a:spLocks noGrp="1"/>
          </p:cNvSpPr>
          <p:nvPr>
            <p:ph idx="1"/>
          </p:nvPr>
        </p:nvSpPr>
        <p:spPr>
          <a:xfrm>
            <a:off x="577516" y="933651"/>
            <a:ext cx="11049802" cy="5243312"/>
          </a:xfrm>
        </p:spPr>
        <p:txBody>
          <a:bodyPr>
            <a:noAutofit/>
          </a:bodyPr>
          <a:lstStyle/>
          <a:p>
            <a:pPr marL="0" indent="0" algn="ctr">
              <a:buNone/>
            </a:pPr>
            <a:r>
              <a:rPr lang="en-US" sz="4400" dirty="0"/>
              <a:t>“Worship is when you’re aware that what you’ve been given is far greater than what you can give. Worship is the awareness that were it not for His touch, you’d still be hobbling and hurting, bitter and broken…. Worship is the “thank you” that refuses to be silenced.” </a:t>
            </a:r>
            <a:endParaRPr lang="en-US" sz="4400" dirty="0" smtClean="0"/>
          </a:p>
          <a:p>
            <a:pPr marL="0" indent="0" algn="ctr">
              <a:buNone/>
            </a:pPr>
            <a:r>
              <a:rPr lang="en-US" sz="4400" dirty="0" smtClean="0"/>
              <a:t>(Max </a:t>
            </a:r>
            <a:r>
              <a:rPr lang="en-US" sz="4400" dirty="0" err="1" smtClean="0"/>
              <a:t>Lucado</a:t>
            </a:r>
            <a:r>
              <a:rPr lang="en-US" sz="4400" dirty="0" smtClean="0"/>
              <a:t>, </a:t>
            </a:r>
            <a:r>
              <a:rPr lang="en-US" sz="4400" u="sng" dirty="0" smtClean="0"/>
              <a:t>Jesus</a:t>
            </a:r>
            <a:r>
              <a:rPr lang="en-US" sz="4400" u="sng" dirty="0"/>
              <a:t>: The God Who Knows Your Name</a:t>
            </a:r>
            <a:r>
              <a:rPr lang="en-US" sz="4400" dirty="0"/>
              <a:t>, p.118)</a:t>
            </a:r>
          </a:p>
        </p:txBody>
      </p:sp>
    </p:spTree>
    <p:extLst>
      <p:ext uri="{BB962C8B-B14F-4D97-AF65-F5344CB8AC3E}">
        <p14:creationId xmlns:p14="http://schemas.microsoft.com/office/powerpoint/2010/main" val="3138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Come Before Him with Joyful Songs</a:t>
            </a:r>
            <a:endParaRPr lang="en-US" sz="5400" dirty="0"/>
          </a:p>
        </p:txBody>
      </p:sp>
      <p:sp>
        <p:nvSpPr>
          <p:cNvPr id="3" name="Content Placeholder 2"/>
          <p:cNvSpPr>
            <a:spLocks noGrp="1"/>
          </p:cNvSpPr>
          <p:nvPr>
            <p:ph idx="1"/>
          </p:nvPr>
        </p:nvSpPr>
        <p:spPr/>
        <p:txBody>
          <a:bodyPr>
            <a:normAutofit/>
          </a:bodyPr>
          <a:lstStyle/>
          <a:p>
            <a:r>
              <a:rPr lang="en-US" sz="4400" dirty="0" smtClean="0"/>
              <a:t>World sucks the joy out of our lives</a:t>
            </a:r>
          </a:p>
          <a:p>
            <a:r>
              <a:rPr lang="en-US" sz="4400" dirty="0" smtClean="0"/>
              <a:t>Christian Joy in Christ and His gifts</a:t>
            </a:r>
            <a:endParaRPr lang="en-US" sz="4400" dirty="0"/>
          </a:p>
        </p:txBody>
      </p:sp>
    </p:spTree>
    <p:extLst>
      <p:ext uri="{BB962C8B-B14F-4D97-AF65-F5344CB8AC3E}">
        <p14:creationId xmlns:p14="http://schemas.microsoft.com/office/powerpoint/2010/main" val="18414769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21</TotalTime>
  <Words>730</Words>
  <Application>Microsoft Office PowerPoint</Application>
  <PresentationFormat>Widescreen</PresentationFormat>
  <Paragraphs>37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Give Thanks!</vt:lpstr>
      <vt:lpstr>Psalm 100:1-3</vt:lpstr>
      <vt:lpstr>Psalm 100:4-5</vt:lpstr>
      <vt:lpstr>Commands/Imperatives</vt:lpstr>
      <vt:lpstr>Shout for Joy to the Lord</vt:lpstr>
      <vt:lpstr>Worship the Lord with gladness</vt:lpstr>
      <vt:lpstr>PowerPoint Presentation</vt:lpstr>
      <vt:lpstr>PowerPoint Presentation</vt:lpstr>
      <vt:lpstr>Come Before Him with Joyful Songs</vt:lpstr>
      <vt:lpstr>Know that the Lord is God</vt:lpstr>
      <vt:lpstr>Enter His Gates… Thanksgiving &amp; Praise</vt:lpstr>
      <vt:lpstr>Thanksgiving because…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Give Thanks!</dc:title>
  <dc:creator>Gary Reiss</dc:creator>
  <cp:lastModifiedBy>Gary Reiss</cp:lastModifiedBy>
  <cp:revision>3</cp:revision>
  <cp:lastPrinted>2021-11-17T20:06:05Z</cp:lastPrinted>
  <dcterms:created xsi:type="dcterms:W3CDTF">2021-11-17T19:46:43Z</dcterms:created>
  <dcterms:modified xsi:type="dcterms:W3CDTF">2021-11-17T20:08:23Z</dcterms:modified>
</cp:coreProperties>
</file>