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CF9CC9-5F01-473C-9986-15E75DFEF4D0}"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36375-70F0-4708-884E-31B3923B0279}" type="slidenum">
              <a:rPr lang="en-US" smtClean="0"/>
              <a:t>‹#›</a:t>
            </a:fld>
            <a:endParaRPr lang="en-US"/>
          </a:p>
        </p:txBody>
      </p:sp>
    </p:spTree>
    <p:extLst>
      <p:ext uri="{BB962C8B-B14F-4D97-AF65-F5344CB8AC3E}">
        <p14:creationId xmlns:p14="http://schemas.microsoft.com/office/powerpoint/2010/main" val="2298302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CF9CC9-5F01-473C-9986-15E75DFEF4D0}"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36375-70F0-4708-884E-31B3923B0279}" type="slidenum">
              <a:rPr lang="en-US" smtClean="0"/>
              <a:t>‹#›</a:t>
            </a:fld>
            <a:endParaRPr lang="en-US"/>
          </a:p>
        </p:txBody>
      </p:sp>
    </p:spTree>
    <p:extLst>
      <p:ext uri="{BB962C8B-B14F-4D97-AF65-F5344CB8AC3E}">
        <p14:creationId xmlns:p14="http://schemas.microsoft.com/office/powerpoint/2010/main" val="2884894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CF9CC9-5F01-473C-9986-15E75DFEF4D0}"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36375-70F0-4708-884E-31B3923B0279}" type="slidenum">
              <a:rPr lang="en-US" smtClean="0"/>
              <a:t>‹#›</a:t>
            </a:fld>
            <a:endParaRPr lang="en-US"/>
          </a:p>
        </p:txBody>
      </p:sp>
    </p:spTree>
    <p:extLst>
      <p:ext uri="{BB962C8B-B14F-4D97-AF65-F5344CB8AC3E}">
        <p14:creationId xmlns:p14="http://schemas.microsoft.com/office/powerpoint/2010/main" val="2861945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CF9CC9-5F01-473C-9986-15E75DFEF4D0}"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36375-70F0-4708-884E-31B3923B0279}" type="slidenum">
              <a:rPr lang="en-US" smtClean="0"/>
              <a:t>‹#›</a:t>
            </a:fld>
            <a:endParaRPr lang="en-US"/>
          </a:p>
        </p:txBody>
      </p:sp>
    </p:spTree>
    <p:extLst>
      <p:ext uri="{BB962C8B-B14F-4D97-AF65-F5344CB8AC3E}">
        <p14:creationId xmlns:p14="http://schemas.microsoft.com/office/powerpoint/2010/main" val="3152977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CF9CC9-5F01-473C-9986-15E75DFEF4D0}"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36375-70F0-4708-884E-31B3923B0279}" type="slidenum">
              <a:rPr lang="en-US" smtClean="0"/>
              <a:t>‹#›</a:t>
            </a:fld>
            <a:endParaRPr lang="en-US"/>
          </a:p>
        </p:txBody>
      </p:sp>
    </p:spTree>
    <p:extLst>
      <p:ext uri="{BB962C8B-B14F-4D97-AF65-F5344CB8AC3E}">
        <p14:creationId xmlns:p14="http://schemas.microsoft.com/office/powerpoint/2010/main" val="1014356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CF9CC9-5F01-473C-9986-15E75DFEF4D0}"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336375-70F0-4708-884E-31B3923B0279}" type="slidenum">
              <a:rPr lang="en-US" smtClean="0"/>
              <a:t>‹#›</a:t>
            </a:fld>
            <a:endParaRPr lang="en-US"/>
          </a:p>
        </p:txBody>
      </p:sp>
    </p:spTree>
    <p:extLst>
      <p:ext uri="{BB962C8B-B14F-4D97-AF65-F5344CB8AC3E}">
        <p14:creationId xmlns:p14="http://schemas.microsoft.com/office/powerpoint/2010/main" val="1118069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CF9CC9-5F01-473C-9986-15E75DFEF4D0}" type="datetimeFigureOut">
              <a:rPr lang="en-US" smtClean="0"/>
              <a:t>11/11/2021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336375-70F0-4708-884E-31B3923B0279}" type="slidenum">
              <a:rPr lang="en-US" smtClean="0"/>
              <a:t>‹#›</a:t>
            </a:fld>
            <a:endParaRPr lang="en-US"/>
          </a:p>
        </p:txBody>
      </p:sp>
    </p:spTree>
    <p:extLst>
      <p:ext uri="{BB962C8B-B14F-4D97-AF65-F5344CB8AC3E}">
        <p14:creationId xmlns:p14="http://schemas.microsoft.com/office/powerpoint/2010/main" val="1900303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CF9CC9-5F01-473C-9986-15E75DFEF4D0}" type="datetimeFigureOut">
              <a:rPr lang="en-US" smtClean="0"/>
              <a:t>11/11/2021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336375-70F0-4708-884E-31B3923B0279}" type="slidenum">
              <a:rPr lang="en-US" smtClean="0"/>
              <a:t>‹#›</a:t>
            </a:fld>
            <a:endParaRPr lang="en-US"/>
          </a:p>
        </p:txBody>
      </p:sp>
    </p:spTree>
    <p:extLst>
      <p:ext uri="{BB962C8B-B14F-4D97-AF65-F5344CB8AC3E}">
        <p14:creationId xmlns:p14="http://schemas.microsoft.com/office/powerpoint/2010/main" val="336656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CF9CC9-5F01-473C-9986-15E75DFEF4D0}" type="datetimeFigureOut">
              <a:rPr lang="en-US" smtClean="0"/>
              <a:t>11/11/2021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336375-70F0-4708-884E-31B3923B0279}" type="slidenum">
              <a:rPr lang="en-US" smtClean="0"/>
              <a:t>‹#›</a:t>
            </a:fld>
            <a:endParaRPr lang="en-US"/>
          </a:p>
        </p:txBody>
      </p:sp>
    </p:spTree>
    <p:extLst>
      <p:ext uri="{BB962C8B-B14F-4D97-AF65-F5344CB8AC3E}">
        <p14:creationId xmlns:p14="http://schemas.microsoft.com/office/powerpoint/2010/main" val="1568178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CF9CC9-5F01-473C-9986-15E75DFEF4D0}"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336375-70F0-4708-884E-31B3923B0279}" type="slidenum">
              <a:rPr lang="en-US" smtClean="0"/>
              <a:t>‹#›</a:t>
            </a:fld>
            <a:endParaRPr lang="en-US"/>
          </a:p>
        </p:txBody>
      </p:sp>
    </p:spTree>
    <p:extLst>
      <p:ext uri="{BB962C8B-B14F-4D97-AF65-F5344CB8AC3E}">
        <p14:creationId xmlns:p14="http://schemas.microsoft.com/office/powerpoint/2010/main" val="747270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CF9CC9-5F01-473C-9986-15E75DFEF4D0}"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336375-70F0-4708-884E-31B3923B0279}" type="slidenum">
              <a:rPr lang="en-US" smtClean="0"/>
              <a:t>‹#›</a:t>
            </a:fld>
            <a:endParaRPr lang="en-US"/>
          </a:p>
        </p:txBody>
      </p:sp>
    </p:spTree>
    <p:extLst>
      <p:ext uri="{BB962C8B-B14F-4D97-AF65-F5344CB8AC3E}">
        <p14:creationId xmlns:p14="http://schemas.microsoft.com/office/powerpoint/2010/main" val="3100780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F9CC9-5F01-473C-9986-15E75DFEF4D0}" type="datetimeFigureOut">
              <a:rPr lang="en-US" smtClean="0"/>
              <a:t>11/11/2021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36375-70F0-4708-884E-31B3923B0279}" type="slidenum">
              <a:rPr lang="en-US" smtClean="0"/>
              <a:t>‹#›</a:t>
            </a:fld>
            <a:endParaRPr lang="en-US"/>
          </a:p>
        </p:txBody>
      </p:sp>
    </p:spTree>
    <p:extLst>
      <p:ext uri="{BB962C8B-B14F-4D97-AF65-F5344CB8AC3E}">
        <p14:creationId xmlns:p14="http://schemas.microsoft.com/office/powerpoint/2010/main" val="38913147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Luke+11&amp;version=NIV#fen-NIV-25417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Keep Praying!</a:t>
            </a:r>
            <a:endParaRPr lang="en-US" dirty="0"/>
          </a:p>
        </p:txBody>
      </p:sp>
      <p:sp>
        <p:nvSpPr>
          <p:cNvPr id="3" name="Subtitle 2"/>
          <p:cNvSpPr>
            <a:spLocks noGrp="1"/>
          </p:cNvSpPr>
          <p:nvPr>
            <p:ph type="subTitle" idx="1"/>
          </p:nvPr>
        </p:nvSpPr>
        <p:spPr/>
        <p:txBody>
          <a:bodyPr>
            <a:normAutofit/>
          </a:bodyPr>
          <a:lstStyle/>
          <a:p>
            <a:r>
              <a:rPr lang="en-US" sz="4800" dirty="0" smtClean="0"/>
              <a:t>Luke 11:1-13</a:t>
            </a:r>
            <a:endParaRPr lang="en-US" sz="4800" dirty="0"/>
          </a:p>
        </p:txBody>
      </p:sp>
    </p:spTree>
    <p:extLst>
      <p:ext uri="{BB962C8B-B14F-4D97-AF65-F5344CB8AC3E}">
        <p14:creationId xmlns:p14="http://schemas.microsoft.com/office/powerpoint/2010/main" val="276940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27894"/>
          </a:xfrm>
        </p:spPr>
        <p:txBody>
          <a:bodyPr>
            <a:normAutofit fontScale="90000"/>
          </a:bodyPr>
          <a:lstStyle/>
          <a:p>
            <a:endParaRPr lang="en-US" dirty="0"/>
          </a:p>
        </p:txBody>
      </p:sp>
      <p:sp>
        <p:nvSpPr>
          <p:cNvPr id="3" name="Content Placeholder 2"/>
          <p:cNvSpPr>
            <a:spLocks noGrp="1"/>
          </p:cNvSpPr>
          <p:nvPr>
            <p:ph idx="1"/>
          </p:nvPr>
        </p:nvSpPr>
        <p:spPr>
          <a:xfrm>
            <a:off x="761198" y="1036353"/>
            <a:ext cx="10515600" cy="5191192"/>
          </a:xfrm>
        </p:spPr>
        <p:txBody>
          <a:bodyPr>
            <a:normAutofit/>
          </a:bodyPr>
          <a:lstStyle/>
          <a:p>
            <a:pPr marL="0" indent="0" algn="ctr">
              <a:buNone/>
            </a:pPr>
            <a:r>
              <a:rPr lang="en-US" sz="4000" dirty="0"/>
              <a:t>“Jesus teaches us that prayer is founded on the goodness of God and lays hold of God’s willingness. Prayer is not a spiritual crowbar or a jack-hammer that pries open God’s willingness to act but a means by which Christians open themselves up to God—to grasp God’s will and to be grasped by it.” </a:t>
            </a:r>
            <a:endParaRPr lang="en-US" sz="4000" dirty="0" smtClean="0"/>
          </a:p>
          <a:p>
            <a:pPr marL="0" indent="0" algn="ctr">
              <a:buNone/>
            </a:pPr>
            <a:r>
              <a:rPr lang="en-US" sz="4000" dirty="0" smtClean="0"/>
              <a:t>(David Garland)</a:t>
            </a:r>
            <a:endParaRPr lang="en-US" sz="4000" dirty="0"/>
          </a:p>
        </p:txBody>
      </p:sp>
    </p:spTree>
    <p:extLst>
      <p:ext uri="{BB962C8B-B14F-4D97-AF65-F5344CB8AC3E}">
        <p14:creationId xmlns:p14="http://schemas.microsoft.com/office/powerpoint/2010/main" val="3513621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Persistence Needed…</a:t>
            </a:r>
            <a:endParaRPr lang="en-US" sz="5400" dirty="0"/>
          </a:p>
        </p:txBody>
      </p:sp>
      <p:sp>
        <p:nvSpPr>
          <p:cNvPr id="3" name="Content Placeholder 2"/>
          <p:cNvSpPr>
            <a:spLocks noGrp="1"/>
          </p:cNvSpPr>
          <p:nvPr>
            <p:ph idx="1"/>
          </p:nvPr>
        </p:nvSpPr>
        <p:spPr>
          <a:xfrm>
            <a:off x="269507" y="1825625"/>
            <a:ext cx="11636943" cy="4351338"/>
          </a:xfrm>
        </p:spPr>
        <p:txBody>
          <a:bodyPr>
            <a:noAutofit/>
          </a:bodyPr>
          <a:lstStyle/>
          <a:p>
            <a:r>
              <a:rPr lang="en-US" sz="4000" dirty="0" smtClean="0"/>
              <a:t>Not to change God’s mind, but perhaps to change ours</a:t>
            </a:r>
          </a:p>
          <a:p>
            <a:r>
              <a:rPr lang="en-US" sz="4000" dirty="0" smtClean="0"/>
              <a:t>Praying for an unsaved loved one</a:t>
            </a:r>
          </a:p>
          <a:p>
            <a:r>
              <a:rPr lang="en-US" sz="4000" dirty="0"/>
              <a:t>“I discovered prayer is not intended to influence God, but to allow God to influence us</a:t>
            </a:r>
            <a:r>
              <a:rPr lang="en-US" sz="4000" dirty="0" smtClean="0"/>
              <a:t>.” (James Mulholland)</a:t>
            </a:r>
          </a:p>
          <a:p>
            <a:r>
              <a:rPr lang="en-US" sz="4000" dirty="0" smtClean="0"/>
              <a:t>Those who ask, receive; those who seek, find; those who knock, the door is open.</a:t>
            </a:r>
          </a:p>
          <a:p>
            <a:pPr marL="0" indent="0">
              <a:buNone/>
            </a:pPr>
            <a:endParaRPr lang="en-US" sz="4000" dirty="0"/>
          </a:p>
        </p:txBody>
      </p:sp>
    </p:spTree>
    <p:extLst>
      <p:ext uri="{BB962C8B-B14F-4D97-AF65-F5344CB8AC3E}">
        <p14:creationId xmlns:p14="http://schemas.microsoft.com/office/powerpoint/2010/main" val="2015504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868"/>
            <a:ext cx="10515600" cy="886159"/>
          </a:xfrm>
        </p:spPr>
        <p:txBody>
          <a:bodyPr>
            <a:normAutofit/>
          </a:bodyPr>
          <a:lstStyle/>
          <a:p>
            <a:r>
              <a:rPr lang="en-US" sz="5400" dirty="0" smtClean="0"/>
              <a:t>Greatest Answer… the Holy Spirit</a:t>
            </a:r>
            <a:endParaRPr lang="en-US" sz="5400" dirty="0"/>
          </a:p>
        </p:txBody>
      </p:sp>
      <p:sp>
        <p:nvSpPr>
          <p:cNvPr id="3" name="Content Placeholder 2"/>
          <p:cNvSpPr>
            <a:spLocks noGrp="1"/>
          </p:cNvSpPr>
          <p:nvPr>
            <p:ph idx="1"/>
          </p:nvPr>
        </p:nvSpPr>
        <p:spPr>
          <a:xfrm>
            <a:off x="838200" y="1122981"/>
            <a:ext cx="10515600" cy="5345196"/>
          </a:xfrm>
        </p:spPr>
        <p:txBody>
          <a:bodyPr>
            <a:normAutofit/>
          </a:bodyPr>
          <a:lstStyle/>
          <a:p>
            <a:r>
              <a:rPr lang="en-US" sz="4000" dirty="0" smtClean="0"/>
              <a:t>Helps us Hallow God’s Name</a:t>
            </a:r>
          </a:p>
          <a:p>
            <a:r>
              <a:rPr lang="en-US" sz="4000" dirty="0" smtClean="0"/>
              <a:t>Helps us Establish God’s Kingdom in our lives</a:t>
            </a:r>
          </a:p>
          <a:p>
            <a:r>
              <a:rPr lang="en-US" sz="4000" dirty="0" smtClean="0"/>
              <a:t>Makes God’s Will known to us</a:t>
            </a:r>
          </a:p>
          <a:p>
            <a:r>
              <a:rPr lang="en-US" sz="4000" dirty="0" smtClean="0"/>
              <a:t>Provides for our daily needs</a:t>
            </a:r>
          </a:p>
          <a:p>
            <a:r>
              <a:rPr lang="en-US" sz="4000" dirty="0" smtClean="0"/>
              <a:t>Forgives and helps us forgive</a:t>
            </a:r>
          </a:p>
          <a:p>
            <a:r>
              <a:rPr lang="en-US" sz="4000" dirty="0" smtClean="0"/>
              <a:t>Leads us through Temptations &amp; Tests</a:t>
            </a:r>
          </a:p>
          <a:p>
            <a:r>
              <a:rPr lang="en-US" sz="4000" dirty="0" smtClean="0"/>
              <a:t>Delivers us from the Evil One</a:t>
            </a:r>
            <a:endParaRPr lang="en-US" sz="4000" dirty="0"/>
          </a:p>
        </p:txBody>
      </p:sp>
    </p:spTree>
    <p:extLst>
      <p:ext uri="{BB962C8B-B14F-4D97-AF65-F5344CB8AC3E}">
        <p14:creationId xmlns:p14="http://schemas.microsoft.com/office/powerpoint/2010/main" val="3149574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11:1-2</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smtClean="0"/>
              <a:t>1 One </a:t>
            </a:r>
            <a:r>
              <a:rPr lang="en-US" sz="4000" dirty="0"/>
              <a:t>day Jesus was praying in a certain place. When he finished, one of his disciples said to him, “Lord, teach us to pray, just as John taught his disciples.”</a:t>
            </a:r>
          </a:p>
          <a:p>
            <a:pPr marL="0" indent="0">
              <a:buNone/>
            </a:pPr>
            <a:r>
              <a:rPr lang="en-US" sz="4000" b="1" baseline="30000" dirty="0"/>
              <a:t>2 </a:t>
            </a:r>
            <a:r>
              <a:rPr lang="en-US" sz="4000" dirty="0"/>
              <a:t>He said to them, “When you pray, say:</a:t>
            </a:r>
          </a:p>
          <a:p>
            <a:pPr marL="0" indent="0">
              <a:buNone/>
            </a:pPr>
            <a:r>
              <a:rPr lang="en-US" sz="4000" dirty="0"/>
              <a:t>	</a:t>
            </a:r>
            <a:r>
              <a:rPr lang="en-US" sz="4000" dirty="0" smtClean="0"/>
              <a:t>“‘Father, hallowed </a:t>
            </a:r>
            <a:r>
              <a:rPr lang="en-US" sz="4000" dirty="0"/>
              <a:t>be your </a:t>
            </a:r>
            <a:r>
              <a:rPr lang="en-US" sz="4000" dirty="0" smtClean="0"/>
              <a:t>name, your </a:t>
            </a:r>
            <a:r>
              <a:rPr lang="en-US" sz="4000" dirty="0"/>
              <a:t>kingdom come</a:t>
            </a:r>
            <a:r>
              <a:rPr lang="en-US" sz="4000" dirty="0" smtClean="0"/>
              <a:t>.</a:t>
            </a:r>
            <a:r>
              <a:rPr lang="en-US" sz="4000" baseline="30000" dirty="0" smtClean="0"/>
              <a:t>”</a:t>
            </a:r>
            <a:endParaRPr lang="en-US" sz="4000" dirty="0"/>
          </a:p>
        </p:txBody>
      </p:sp>
    </p:spTree>
    <p:extLst>
      <p:ext uri="{BB962C8B-B14F-4D97-AF65-F5344CB8AC3E}">
        <p14:creationId xmlns:p14="http://schemas.microsoft.com/office/powerpoint/2010/main" val="64865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11:3-4</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3 </a:t>
            </a:r>
            <a:r>
              <a:rPr lang="en-US" sz="4000" dirty="0"/>
              <a:t>Give us each day our daily bread.</a:t>
            </a:r>
            <a:r>
              <a:rPr lang="en-US" sz="4000" dirty="0" smtClean="0"/>
              <a:t/>
            </a:r>
            <a:br>
              <a:rPr lang="en-US" sz="4000" dirty="0" smtClean="0"/>
            </a:br>
            <a:r>
              <a:rPr lang="en-US" sz="4000" b="1" baseline="30000" dirty="0"/>
              <a:t>4 </a:t>
            </a:r>
            <a:r>
              <a:rPr lang="en-US" sz="4000" dirty="0"/>
              <a:t>Forgive us our sins,</a:t>
            </a:r>
            <a:r>
              <a:rPr lang="en-US" sz="4000" dirty="0" smtClean="0"/>
              <a:t/>
            </a:r>
            <a:br>
              <a:rPr lang="en-US" sz="4000" dirty="0" smtClean="0"/>
            </a:br>
            <a:r>
              <a:rPr lang="en-US" sz="4000" dirty="0"/>
              <a:t>    for we also forgive everyone who sins against us</a:t>
            </a:r>
            <a:r>
              <a:rPr lang="en-US" sz="4000" dirty="0" smtClean="0"/>
              <a:t>.</a:t>
            </a:r>
            <a:br>
              <a:rPr lang="en-US" sz="4000" dirty="0" smtClean="0"/>
            </a:br>
            <a:r>
              <a:rPr lang="en-US" sz="4000" dirty="0"/>
              <a:t>And lead us not into temptation.</a:t>
            </a:r>
          </a:p>
        </p:txBody>
      </p:sp>
    </p:spTree>
    <p:extLst>
      <p:ext uri="{BB962C8B-B14F-4D97-AF65-F5344CB8AC3E}">
        <p14:creationId xmlns:p14="http://schemas.microsoft.com/office/powerpoint/2010/main" val="1857393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11:5-6</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5 </a:t>
            </a:r>
            <a:r>
              <a:rPr lang="en-US" sz="4000" dirty="0"/>
              <a:t>Then Jesus said to them, “Suppose you have a friend, and you go to him at midnight and say, ‘Friend, lend me three loaves of bread; </a:t>
            </a:r>
            <a:endParaRPr lang="en-US" sz="4000" dirty="0" smtClean="0"/>
          </a:p>
          <a:p>
            <a:pPr marL="0" indent="0">
              <a:buNone/>
            </a:pPr>
            <a:r>
              <a:rPr lang="en-US" sz="4000" b="1" baseline="30000" dirty="0" smtClean="0"/>
              <a:t>6</a:t>
            </a:r>
            <a:r>
              <a:rPr lang="en-US" sz="4000" b="1" baseline="30000" dirty="0"/>
              <a:t> </a:t>
            </a:r>
            <a:r>
              <a:rPr lang="en-US" sz="4000" dirty="0"/>
              <a:t>a friend of mine on a journey has come to me, and I have no food to offer him.’</a:t>
            </a:r>
          </a:p>
        </p:txBody>
      </p:sp>
    </p:spTree>
    <p:extLst>
      <p:ext uri="{BB962C8B-B14F-4D97-AF65-F5344CB8AC3E}">
        <p14:creationId xmlns:p14="http://schemas.microsoft.com/office/powerpoint/2010/main" val="2428613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2619"/>
            <a:ext cx="10515600" cy="1325563"/>
          </a:xfrm>
        </p:spPr>
        <p:txBody>
          <a:bodyPr>
            <a:normAutofit/>
          </a:bodyPr>
          <a:lstStyle/>
          <a:p>
            <a:r>
              <a:rPr lang="en-US" sz="5400" dirty="0" smtClean="0"/>
              <a:t>Luke 11:7-8</a:t>
            </a:r>
            <a:endParaRPr lang="en-US" sz="5400" dirty="0"/>
          </a:p>
        </p:txBody>
      </p:sp>
      <p:sp>
        <p:nvSpPr>
          <p:cNvPr id="3" name="Content Placeholder 2"/>
          <p:cNvSpPr>
            <a:spLocks noGrp="1"/>
          </p:cNvSpPr>
          <p:nvPr>
            <p:ph idx="1"/>
          </p:nvPr>
        </p:nvSpPr>
        <p:spPr>
          <a:xfrm>
            <a:off x="838200" y="1411739"/>
            <a:ext cx="10515600" cy="4873558"/>
          </a:xfrm>
        </p:spPr>
        <p:txBody>
          <a:bodyPr>
            <a:noAutofit/>
          </a:bodyPr>
          <a:lstStyle/>
          <a:p>
            <a:pPr marL="0" indent="0">
              <a:buNone/>
            </a:pPr>
            <a:r>
              <a:rPr lang="en-US" sz="4000" b="1" baseline="30000" dirty="0"/>
              <a:t>7 </a:t>
            </a:r>
            <a:r>
              <a:rPr lang="en-US" sz="4000" dirty="0"/>
              <a:t>And suppose the one inside answers, ‘Don’t bother me. The door is already locked, and my children and I are in bed. I can’t get up and give you anything.’ </a:t>
            </a:r>
            <a:endParaRPr lang="en-US" sz="4000" dirty="0" smtClean="0"/>
          </a:p>
          <a:p>
            <a:pPr marL="0" indent="0">
              <a:buNone/>
            </a:pPr>
            <a:r>
              <a:rPr lang="en-US" sz="4000" b="1" baseline="30000" dirty="0" smtClean="0"/>
              <a:t>8</a:t>
            </a:r>
            <a:r>
              <a:rPr lang="en-US" sz="4000" b="1" baseline="30000" dirty="0"/>
              <a:t> </a:t>
            </a:r>
            <a:r>
              <a:rPr lang="en-US" sz="4000" dirty="0"/>
              <a:t>I tell you, even though he will not get up and give you the bread because of friendship, yet because of your shameless </a:t>
            </a:r>
            <a:r>
              <a:rPr lang="en-US" sz="4000" dirty="0" smtClean="0"/>
              <a:t>audacity</a:t>
            </a:r>
            <a:r>
              <a:rPr lang="en-US" sz="4000" dirty="0"/>
              <a:t> he will surely get up and give you as much as you need.</a:t>
            </a:r>
          </a:p>
        </p:txBody>
      </p:sp>
    </p:spTree>
    <p:extLst>
      <p:ext uri="{BB962C8B-B14F-4D97-AF65-F5344CB8AC3E}">
        <p14:creationId xmlns:p14="http://schemas.microsoft.com/office/powerpoint/2010/main" val="3840840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11:9-10</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9 </a:t>
            </a:r>
            <a:r>
              <a:rPr lang="en-US" sz="4000" dirty="0"/>
              <a:t>“So I say to you: Ask and it will be given to you; seek and you will find; knock and the door will be opened to you. </a:t>
            </a:r>
            <a:endParaRPr lang="en-US" sz="4000" dirty="0" smtClean="0"/>
          </a:p>
          <a:p>
            <a:pPr marL="0" indent="0">
              <a:buNone/>
            </a:pPr>
            <a:r>
              <a:rPr lang="en-US" sz="4000" b="1" baseline="30000" dirty="0" smtClean="0"/>
              <a:t>10</a:t>
            </a:r>
            <a:r>
              <a:rPr lang="en-US" sz="4000" b="1" baseline="30000" dirty="0"/>
              <a:t> </a:t>
            </a:r>
            <a:r>
              <a:rPr lang="en-US" sz="4000" dirty="0"/>
              <a:t>For everyone who asks receives; the one who seeks finds; and to the one who knocks, the door will be opened.</a:t>
            </a:r>
          </a:p>
        </p:txBody>
      </p:sp>
    </p:spTree>
    <p:extLst>
      <p:ext uri="{BB962C8B-B14F-4D97-AF65-F5344CB8AC3E}">
        <p14:creationId xmlns:p14="http://schemas.microsoft.com/office/powerpoint/2010/main" val="3390824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868"/>
            <a:ext cx="10515600" cy="1325563"/>
          </a:xfrm>
        </p:spPr>
        <p:txBody>
          <a:bodyPr>
            <a:normAutofit/>
          </a:bodyPr>
          <a:lstStyle/>
          <a:p>
            <a:r>
              <a:rPr lang="en-US" sz="5400" dirty="0" smtClean="0"/>
              <a:t>Luke 11:11-13</a:t>
            </a:r>
            <a:endParaRPr lang="en-US" sz="5400" dirty="0"/>
          </a:p>
        </p:txBody>
      </p:sp>
      <p:sp>
        <p:nvSpPr>
          <p:cNvPr id="3" name="Content Placeholder 2"/>
          <p:cNvSpPr>
            <a:spLocks noGrp="1"/>
          </p:cNvSpPr>
          <p:nvPr>
            <p:ph idx="1"/>
          </p:nvPr>
        </p:nvSpPr>
        <p:spPr>
          <a:xfrm>
            <a:off x="838200" y="1363612"/>
            <a:ext cx="10515600" cy="4931309"/>
          </a:xfrm>
        </p:spPr>
        <p:txBody>
          <a:bodyPr>
            <a:noAutofit/>
          </a:bodyPr>
          <a:lstStyle/>
          <a:p>
            <a:pPr marL="0" indent="0">
              <a:buNone/>
            </a:pPr>
            <a:r>
              <a:rPr lang="en-US" sz="4000" b="1" baseline="30000" dirty="0"/>
              <a:t>11 </a:t>
            </a:r>
            <a:r>
              <a:rPr lang="en-US" sz="4000" dirty="0"/>
              <a:t>“Which of you fathers, if your son asks for</a:t>
            </a:r>
            <a:r>
              <a:rPr lang="en-US" sz="4000" baseline="30000" dirty="0"/>
              <a:t>[</a:t>
            </a:r>
            <a:r>
              <a:rPr lang="en-US" sz="4000" baseline="30000" dirty="0">
                <a:hlinkClick r:id="rId2" tooltip="See footnote f"/>
              </a:rPr>
              <a:t>f</a:t>
            </a:r>
            <a:r>
              <a:rPr lang="en-US" sz="4000" baseline="30000" dirty="0"/>
              <a:t>]</a:t>
            </a:r>
            <a:r>
              <a:rPr lang="en-US" sz="4000" dirty="0"/>
              <a:t> a fish, will give him a snake instead? </a:t>
            </a:r>
            <a:endParaRPr lang="en-US" sz="4000" dirty="0" smtClean="0"/>
          </a:p>
          <a:p>
            <a:pPr marL="0" indent="0">
              <a:buNone/>
            </a:pPr>
            <a:r>
              <a:rPr lang="en-US" sz="4000" b="1" baseline="30000" dirty="0" smtClean="0"/>
              <a:t>12</a:t>
            </a:r>
            <a:r>
              <a:rPr lang="en-US" sz="4000" b="1" baseline="30000" dirty="0"/>
              <a:t> </a:t>
            </a:r>
            <a:r>
              <a:rPr lang="en-US" sz="4000" dirty="0"/>
              <a:t>Or if he asks for an egg, will give him a scorpion? </a:t>
            </a:r>
            <a:endParaRPr lang="en-US" sz="4000" dirty="0" smtClean="0"/>
          </a:p>
          <a:p>
            <a:pPr marL="0" indent="0">
              <a:buNone/>
            </a:pPr>
            <a:r>
              <a:rPr lang="en-US" sz="4000" b="1" baseline="30000" dirty="0" smtClean="0"/>
              <a:t>13</a:t>
            </a:r>
            <a:r>
              <a:rPr lang="en-US" sz="4000" b="1" baseline="30000" dirty="0"/>
              <a:t> </a:t>
            </a:r>
            <a:r>
              <a:rPr lang="en-US" sz="4000" dirty="0"/>
              <a:t>If you then, though you are evil, know how to give good gifts to your children, how much more will your Father in heaven give the Holy Spirit to those who ask him!”</a:t>
            </a:r>
          </a:p>
        </p:txBody>
      </p:sp>
    </p:spTree>
    <p:extLst>
      <p:ext uri="{BB962C8B-B14F-4D97-AF65-F5344CB8AC3E}">
        <p14:creationId xmlns:p14="http://schemas.microsoft.com/office/powerpoint/2010/main" val="84480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Story… Help at Midnight?</a:t>
            </a:r>
            <a:endParaRPr lang="en-US" sz="5400" dirty="0"/>
          </a:p>
        </p:txBody>
      </p:sp>
      <p:sp>
        <p:nvSpPr>
          <p:cNvPr id="3" name="Content Placeholder 2"/>
          <p:cNvSpPr>
            <a:spLocks noGrp="1"/>
          </p:cNvSpPr>
          <p:nvPr>
            <p:ph idx="1"/>
          </p:nvPr>
        </p:nvSpPr>
        <p:spPr/>
        <p:txBody>
          <a:bodyPr>
            <a:normAutofit/>
          </a:bodyPr>
          <a:lstStyle/>
          <a:p>
            <a:r>
              <a:rPr lang="en-US" sz="4000" dirty="0" smtClean="0"/>
              <a:t>Hey Friend… Can you help me out?</a:t>
            </a:r>
          </a:p>
          <a:p>
            <a:r>
              <a:rPr lang="en-US" sz="4000" dirty="0" smtClean="0"/>
              <a:t>Go away… don’t bother me… we’re all in bed!</a:t>
            </a:r>
            <a:endParaRPr lang="en-US" sz="4000" dirty="0"/>
          </a:p>
          <a:p>
            <a:r>
              <a:rPr lang="en-US" sz="4000" dirty="0" smtClean="0"/>
              <a:t>Hospitality in the middle east</a:t>
            </a:r>
          </a:p>
          <a:p>
            <a:r>
              <a:rPr lang="en-US" sz="4000" dirty="0" smtClean="0"/>
              <a:t>Shameless audacity… Refusing to help his neighbor</a:t>
            </a:r>
            <a:endParaRPr lang="en-US" sz="4000" dirty="0"/>
          </a:p>
        </p:txBody>
      </p:sp>
    </p:spTree>
    <p:extLst>
      <p:ext uri="{BB962C8B-B14F-4D97-AF65-F5344CB8AC3E}">
        <p14:creationId xmlns:p14="http://schemas.microsoft.com/office/powerpoint/2010/main" val="2880537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Jesus’ Point…</a:t>
            </a:r>
            <a:endParaRPr lang="en-US" sz="5400" dirty="0"/>
          </a:p>
        </p:txBody>
      </p:sp>
      <p:sp>
        <p:nvSpPr>
          <p:cNvPr id="3" name="Content Placeholder 2"/>
          <p:cNvSpPr>
            <a:spLocks noGrp="1"/>
          </p:cNvSpPr>
          <p:nvPr>
            <p:ph idx="1"/>
          </p:nvPr>
        </p:nvSpPr>
        <p:spPr/>
        <p:txBody>
          <a:bodyPr>
            <a:normAutofit/>
          </a:bodyPr>
          <a:lstStyle/>
          <a:p>
            <a:r>
              <a:rPr lang="en-US" sz="4000" dirty="0" smtClean="0"/>
              <a:t>God the Father is </a:t>
            </a:r>
            <a:r>
              <a:rPr lang="en-US" sz="4000" u="sng" dirty="0" smtClean="0"/>
              <a:t>NOT</a:t>
            </a:r>
            <a:r>
              <a:rPr lang="en-US" sz="4000" dirty="0" smtClean="0"/>
              <a:t> like a surly neighbor at midnight nor like an evil father giving bad things to his kids.</a:t>
            </a:r>
          </a:p>
          <a:p>
            <a:r>
              <a:rPr lang="en-US" sz="4000" dirty="0" smtClean="0"/>
              <a:t>Keep praying… not because God is reluctant, but because He is good!</a:t>
            </a:r>
            <a:endParaRPr lang="en-US" sz="4000" dirty="0"/>
          </a:p>
        </p:txBody>
      </p:sp>
    </p:spTree>
    <p:extLst>
      <p:ext uri="{BB962C8B-B14F-4D97-AF65-F5344CB8AC3E}">
        <p14:creationId xmlns:p14="http://schemas.microsoft.com/office/powerpoint/2010/main" val="25494947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668</Words>
  <Application>Microsoft Office PowerPoint</Application>
  <PresentationFormat>Widescreen</PresentationFormat>
  <Paragraphs>44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Keep Praying!</vt:lpstr>
      <vt:lpstr>Luke 11:1-2</vt:lpstr>
      <vt:lpstr>Luke 11:3-4</vt:lpstr>
      <vt:lpstr>Luke 11:5-6</vt:lpstr>
      <vt:lpstr>Luke 11:7-8</vt:lpstr>
      <vt:lpstr>Luke 11:9-10</vt:lpstr>
      <vt:lpstr>Luke 11:11-13</vt:lpstr>
      <vt:lpstr>Story… Help at Midnight?</vt:lpstr>
      <vt:lpstr>Jesus’ Point…</vt:lpstr>
      <vt:lpstr>PowerPoint Presentation</vt:lpstr>
      <vt:lpstr>Persistence Needed…</vt:lpstr>
      <vt:lpstr>Greatest Answer… the Holy Spirit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 Praying!</dc:title>
  <dc:creator>Gary Reiss</dc:creator>
  <cp:lastModifiedBy>Gary Reiss</cp:lastModifiedBy>
  <cp:revision>5</cp:revision>
  <cp:lastPrinted>2021-11-11T17:13:06Z</cp:lastPrinted>
  <dcterms:created xsi:type="dcterms:W3CDTF">2021-11-11T16:45:05Z</dcterms:created>
  <dcterms:modified xsi:type="dcterms:W3CDTF">2021-11-11T17:19:31Z</dcterms:modified>
</cp:coreProperties>
</file>